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2" r:id="rId1"/>
    <p:sldMasterId id="2147483727" r:id="rId2"/>
  </p:sldMasterIdLst>
  <p:sldIdLst>
    <p:sldId id="260" r:id="rId3"/>
    <p:sldId id="267" r:id="rId4"/>
    <p:sldId id="271" r:id="rId5"/>
    <p:sldId id="268" r:id="rId6"/>
    <p:sldId id="269" r:id="rId7"/>
    <p:sldId id="270" r:id="rId8"/>
    <p:sldId id="272" r:id="rId9"/>
    <p:sldId id="273" r:id="rId10"/>
    <p:sldId id="265" r:id="rId11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73B5"/>
    <a:srgbClr val="516FED"/>
    <a:srgbClr val="3631F9"/>
    <a:srgbClr val="009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432" y="-62"/>
      </p:cViewPr>
      <p:guideLst>
        <p:guide orient="horz" pos="3147"/>
        <p:guide pos="6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950" y="336769"/>
            <a:ext cx="2592254" cy="1080525"/>
          </a:xfrm>
          <a:prstGeom prst="rect">
            <a:avLst/>
          </a:prstGeom>
        </p:spPr>
      </p:pic>
      <p:sp>
        <p:nvSpPr>
          <p:cNvPr id="5" name="CustomShape 3"/>
          <p:cNvSpPr/>
          <p:nvPr userDrawn="1"/>
        </p:nvSpPr>
        <p:spPr>
          <a:xfrm>
            <a:off x="959400" y="513000"/>
            <a:ext cx="4190400" cy="51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R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egional </a:t>
            </a: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C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ooperation for </a:t>
            </a:r>
            <a:endParaRPr lang="en-GB" sz="1400" b="0" strike="noStrike" spc="-1" dirty="0">
              <a:solidFill>
                <a:schemeClr val="accent1"/>
              </a:solid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L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imited </a:t>
            </a: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A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rea </a:t>
            </a:r>
            <a:r>
              <a:rPr lang="en-GB" sz="1400" b="0" i="1" strike="noStrike" spc="-1" dirty="0" err="1">
                <a:solidFill>
                  <a:schemeClr val="accent1"/>
                </a:solidFill>
                <a:latin typeface="Arial"/>
              </a:rPr>
              <a:t>Modeling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 in </a:t>
            </a: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C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entral </a:t>
            </a: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E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urope</a:t>
            </a:r>
            <a:endParaRPr lang="en-GB" sz="1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4" name="Nadpis 1"/>
          <p:cNvSpPr>
            <a:spLocks noGrp="1"/>
          </p:cNvSpPr>
          <p:nvPr>
            <p:ph type="title" hasCustomPrompt="1"/>
          </p:nvPr>
        </p:nvSpPr>
        <p:spPr>
          <a:xfrm>
            <a:off x="1260000" y="2954469"/>
            <a:ext cx="7736821" cy="944562"/>
          </a:xfrm>
          <a:prstGeom prst="rect">
            <a:avLst/>
          </a:prstGeom>
        </p:spPr>
        <p:txBody>
          <a:bodyPr lIns="144000" rIns="144000" anchor="ctr" anchorCtr="0"/>
          <a:lstStyle>
            <a:lvl1pPr algn="l">
              <a:defRPr b="1" baseline="0"/>
            </a:lvl1pPr>
          </a:lstStyle>
          <a:p>
            <a:r>
              <a:rPr lang="en-US" dirty="0" smtClean="0"/>
              <a:t>Click to write title</a:t>
            </a:r>
            <a:endParaRPr lang="en-US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1260000" y="4093650"/>
            <a:ext cx="7740000" cy="503783"/>
          </a:xfrm>
          <a:prstGeom prst="rect">
            <a:avLst/>
          </a:prstGeom>
        </p:spPr>
        <p:txBody>
          <a:bodyPr lIns="144000" rIns="144000" anchor="ctr" anchorCtr="0">
            <a:normAutofit/>
          </a:bodyPr>
          <a:lstStyle>
            <a:lvl1pPr algn="l">
              <a:defRPr sz="2000" baseline="0"/>
            </a:lvl1pPr>
          </a:lstStyle>
          <a:p>
            <a:pPr lvl="0"/>
            <a:r>
              <a:rPr lang="en-US" dirty="0" smtClean="0"/>
              <a:t>Click to enter Authors</a:t>
            </a:r>
            <a:endParaRPr lang="en-US" dirty="0"/>
          </a:p>
        </p:txBody>
      </p:sp>
      <p:sp>
        <p:nvSpPr>
          <p:cNvPr id="19" name="CustomShape 8"/>
          <p:cNvSpPr/>
          <p:nvPr userDrawn="1"/>
        </p:nvSpPr>
        <p:spPr>
          <a:xfrm>
            <a:off x="1008000" y="2905650"/>
            <a:ext cx="8063640" cy="1058040"/>
          </a:xfrm>
          <a:prstGeom prst="rect">
            <a:avLst/>
          </a:prstGeom>
          <a:noFill/>
          <a:ln w="12700">
            <a:solidFill>
              <a:schemeClr val="accent1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9"/>
          <p:cNvSpPr/>
          <p:nvPr userDrawn="1"/>
        </p:nvSpPr>
        <p:spPr>
          <a:xfrm>
            <a:off x="1008000" y="4057650"/>
            <a:ext cx="8063640" cy="567000"/>
          </a:xfrm>
          <a:prstGeom prst="rect">
            <a:avLst/>
          </a:prstGeom>
          <a:noFill/>
          <a:ln w="12700">
            <a:solidFill>
              <a:srgbClr val="009DD9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CustomShape 10"/>
          <p:cNvSpPr/>
          <p:nvPr userDrawn="1"/>
        </p:nvSpPr>
        <p:spPr>
          <a:xfrm>
            <a:off x="1008000" y="2905650"/>
            <a:ext cx="251640" cy="1058040"/>
          </a:xfrm>
          <a:prstGeom prst="rect">
            <a:avLst/>
          </a:prstGeom>
          <a:solidFill>
            <a:schemeClr val="accent1"/>
          </a:solidFill>
          <a:ln w="6480"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" name="CustomShape 11"/>
          <p:cNvSpPr/>
          <p:nvPr userDrawn="1"/>
        </p:nvSpPr>
        <p:spPr>
          <a:xfrm>
            <a:off x="1008000" y="4057650"/>
            <a:ext cx="251640" cy="566640"/>
          </a:xfrm>
          <a:prstGeom prst="rect">
            <a:avLst/>
          </a:prstGeom>
          <a:solidFill>
            <a:srgbClr val="009DD9"/>
          </a:solidFill>
          <a:ln w="6480"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8" name="Skupina 7"/>
          <p:cNvGrpSpPr/>
          <p:nvPr userDrawn="1"/>
        </p:nvGrpSpPr>
        <p:grpSpPr>
          <a:xfrm>
            <a:off x="1008000" y="4777650"/>
            <a:ext cx="8064368" cy="577905"/>
            <a:chOff x="1008000" y="4777650"/>
            <a:chExt cx="8064368" cy="577905"/>
          </a:xfrm>
        </p:grpSpPr>
        <p:pic>
          <p:nvPicPr>
            <p:cNvPr id="10" name="Picture 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000" y="4968000"/>
              <a:ext cx="1188368" cy="2615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Obrázek 11"/>
            <p:cNvPicPr/>
            <p:nvPr userDrawn="1"/>
          </p:nvPicPr>
          <p:blipFill>
            <a:blip r:embed="rId4"/>
            <a:stretch/>
          </p:blipFill>
          <p:spPr>
            <a:xfrm>
              <a:off x="6120000" y="4813650"/>
              <a:ext cx="512640" cy="51105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" name="Obrázek 3"/>
            <p:cNvPicPr/>
            <p:nvPr userDrawn="1"/>
          </p:nvPicPr>
          <p:blipFill>
            <a:blip r:embed="rId5"/>
            <a:stretch/>
          </p:blipFill>
          <p:spPr>
            <a:xfrm>
              <a:off x="3022732" y="4849650"/>
              <a:ext cx="1153484" cy="44069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" name="Obrázek 14"/>
            <p:cNvPicPr/>
            <p:nvPr userDrawn="1"/>
          </p:nvPicPr>
          <p:blipFill>
            <a:blip r:embed="rId6"/>
            <a:stretch/>
          </p:blipFill>
          <p:spPr>
            <a:xfrm>
              <a:off x="4536296" y="4813650"/>
              <a:ext cx="360000" cy="518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6" name="Obrázek 15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4515" y="4777650"/>
              <a:ext cx="577885" cy="577905"/>
            </a:xfrm>
            <a:prstGeom prst="rect">
              <a:avLst/>
            </a:prstGeom>
          </p:spPr>
        </p:pic>
        <p:pic>
          <p:nvPicPr>
            <p:cNvPr id="17" name="Obrázek 16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849650"/>
              <a:ext cx="712375" cy="404622"/>
            </a:xfrm>
            <a:prstGeom prst="rect">
              <a:avLst/>
            </a:prstGeom>
          </p:spPr>
        </p:pic>
        <p:pic>
          <p:nvPicPr>
            <p:cNvPr id="18" name="Obrázek 17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1092" y="4813650"/>
              <a:ext cx="424964" cy="503200"/>
            </a:xfrm>
            <a:prstGeom prst="rect">
              <a:avLst/>
            </a:prstGeom>
          </p:spPr>
        </p:pic>
        <p:pic>
          <p:nvPicPr>
            <p:cNvPr id="7" name="Obrázek 6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000" y="4943755"/>
              <a:ext cx="1138270" cy="360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950" y="336769"/>
            <a:ext cx="2592254" cy="1080525"/>
          </a:xfrm>
          <a:prstGeom prst="rect">
            <a:avLst/>
          </a:prstGeom>
        </p:spPr>
      </p:pic>
      <p:sp>
        <p:nvSpPr>
          <p:cNvPr id="5" name="CustomShape 3"/>
          <p:cNvSpPr/>
          <p:nvPr userDrawn="1"/>
        </p:nvSpPr>
        <p:spPr>
          <a:xfrm>
            <a:off x="959400" y="513000"/>
            <a:ext cx="4190400" cy="51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R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egional </a:t>
            </a: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C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ooperation for </a:t>
            </a:r>
            <a:endParaRPr lang="en-GB" sz="1400" b="0" strike="noStrike" spc="-1" dirty="0">
              <a:solidFill>
                <a:schemeClr val="accent1"/>
              </a:solid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L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imited </a:t>
            </a: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A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rea </a:t>
            </a:r>
            <a:r>
              <a:rPr lang="en-GB" sz="1400" b="0" i="1" strike="noStrike" spc="-1" dirty="0" err="1">
                <a:solidFill>
                  <a:schemeClr val="accent1"/>
                </a:solidFill>
                <a:latin typeface="Arial"/>
              </a:rPr>
              <a:t>Modeling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 in </a:t>
            </a: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C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entral </a:t>
            </a:r>
            <a:r>
              <a:rPr lang="en-GB" sz="1400" b="1" i="1" strike="noStrike" spc="-1" dirty="0">
                <a:solidFill>
                  <a:schemeClr val="accent1"/>
                </a:solidFill>
                <a:latin typeface="Arial"/>
              </a:rPr>
              <a:t>E</a:t>
            </a:r>
            <a:r>
              <a:rPr lang="en-GB" sz="1400" b="0" i="1" strike="noStrike" spc="-1" dirty="0">
                <a:solidFill>
                  <a:schemeClr val="accent1"/>
                </a:solidFill>
                <a:latin typeface="Arial"/>
              </a:rPr>
              <a:t>urope</a:t>
            </a:r>
            <a:endParaRPr lang="en-GB" sz="1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23" name="Nadpis 1"/>
          <p:cNvSpPr>
            <a:spLocks noGrp="1"/>
          </p:cNvSpPr>
          <p:nvPr>
            <p:ph type="title" hasCustomPrompt="1"/>
          </p:nvPr>
        </p:nvSpPr>
        <p:spPr>
          <a:xfrm>
            <a:off x="1171902" y="1890713"/>
            <a:ext cx="7736821" cy="944562"/>
          </a:xfrm>
          <a:prstGeom prst="rect">
            <a:avLst/>
          </a:prstGeom>
        </p:spPr>
        <p:txBody>
          <a:bodyPr lIns="144000" rIns="144000" anchor="ctr" anchorCtr="0"/>
          <a:lstStyle>
            <a:lvl1pPr algn="l">
              <a:defRPr b="1" baseline="0"/>
            </a:lvl1pPr>
          </a:lstStyle>
          <a:p>
            <a:r>
              <a:rPr lang="en-US" dirty="0" smtClean="0"/>
              <a:t>Click to thank you.</a:t>
            </a:r>
            <a:endParaRPr lang="en-US" dirty="0"/>
          </a:p>
        </p:txBody>
      </p:sp>
      <p:grpSp>
        <p:nvGrpSpPr>
          <p:cNvPr id="14" name="Skupina 13"/>
          <p:cNvGrpSpPr/>
          <p:nvPr userDrawn="1"/>
        </p:nvGrpSpPr>
        <p:grpSpPr>
          <a:xfrm>
            <a:off x="1008000" y="4777650"/>
            <a:ext cx="8064368" cy="577905"/>
            <a:chOff x="1008000" y="4777650"/>
            <a:chExt cx="8064368" cy="577905"/>
          </a:xfrm>
        </p:grpSpPr>
        <p:pic>
          <p:nvPicPr>
            <p:cNvPr id="19" name="Picture 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000" y="4968000"/>
              <a:ext cx="1188368" cy="2615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" name="Obrázek 19"/>
            <p:cNvPicPr/>
            <p:nvPr userDrawn="1"/>
          </p:nvPicPr>
          <p:blipFill>
            <a:blip r:embed="rId4"/>
            <a:stretch/>
          </p:blipFill>
          <p:spPr>
            <a:xfrm>
              <a:off x="6120000" y="4813650"/>
              <a:ext cx="512640" cy="51105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1" name="Obrázek 3"/>
            <p:cNvPicPr/>
            <p:nvPr userDrawn="1"/>
          </p:nvPicPr>
          <p:blipFill>
            <a:blip r:embed="rId5"/>
            <a:stretch/>
          </p:blipFill>
          <p:spPr>
            <a:xfrm>
              <a:off x="3022732" y="4849650"/>
              <a:ext cx="1153484" cy="44069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" name="Obrázek 21"/>
            <p:cNvPicPr/>
            <p:nvPr userDrawn="1"/>
          </p:nvPicPr>
          <p:blipFill>
            <a:blip r:embed="rId6"/>
            <a:stretch/>
          </p:blipFill>
          <p:spPr>
            <a:xfrm>
              <a:off x="4536296" y="4813650"/>
              <a:ext cx="360000" cy="518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5" name="Obrázek 24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4515" y="4777650"/>
              <a:ext cx="577885" cy="577905"/>
            </a:xfrm>
            <a:prstGeom prst="rect">
              <a:avLst/>
            </a:prstGeom>
          </p:spPr>
        </p:pic>
        <p:pic>
          <p:nvPicPr>
            <p:cNvPr id="26" name="Obrázek 25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849650"/>
              <a:ext cx="712375" cy="404622"/>
            </a:xfrm>
            <a:prstGeom prst="rect">
              <a:avLst/>
            </a:prstGeom>
          </p:spPr>
        </p:pic>
        <p:pic>
          <p:nvPicPr>
            <p:cNvPr id="27" name="Obrázek 26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1092" y="4813650"/>
              <a:ext cx="424964" cy="503200"/>
            </a:xfrm>
            <a:prstGeom prst="rect">
              <a:avLst/>
            </a:prstGeom>
          </p:spPr>
        </p:pic>
        <p:pic>
          <p:nvPicPr>
            <p:cNvPr id="28" name="Obrázek 27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000" y="4943755"/>
              <a:ext cx="1138270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7883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987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04825" y="90513"/>
            <a:ext cx="7336800" cy="728538"/>
          </a:xfrm>
          <a:prstGeom prst="rect">
            <a:avLst/>
          </a:prstGeom>
        </p:spPr>
        <p:txBody>
          <a:bodyPr/>
          <a:lstStyle/>
          <a:p>
            <a:r>
              <a:rPr kumimoji="0" lang="en-US" noProof="0" dirty="0" smtClean="0"/>
              <a:t>Click to enter slide title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04825" y="972000"/>
            <a:ext cx="9072563" cy="4176000"/>
          </a:xfrm>
          <a:prstGeom prst="rect">
            <a:avLst/>
          </a:prstGeo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noProof="0" dirty="0" smtClean="0"/>
              <a:t>Click to add cont.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  <a:p>
            <a:pPr lvl="3" eaLnBrk="1" latinLnBrk="0" hangingPunct="1"/>
            <a:r>
              <a:rPr kumimoji="0" lang="en-US" noProof="0" dirty="0" smtClean="0"/>
              <a:t>Forth level</a:t>
            </a:r>
          </a:p>
          <a:p>
            <a:pPr lvl="4" eaLnBrk="1" latinLnBrk="0" hangingPunct="1"/>
            <a:r>
              <a:rPr kumimoji="0" lang="en-US" noProof="0" dirty="0" smtClean="0"/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32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8"/>
          <p:cNvSpPr>
            <a:spLocks noGrp="1"/>
          </p:cNvSpPr>
          <p:nvPr>
            <p:ph sz="quarter" idx="1" hasCustomPrompt="1"/>
          </p:nvPr>
        </p:nvSpPr>
        <p:spPr>
          <a:xfrm>
            <a:off x="504031" y="972000"/>
            <a:ext cx="4455636" cy="4176000"/>
          </a:xfrm>
        </p:spPr>
        <p:txBody>
          <a:bodyPr/>
          <a:lstStyle>
            <a:lvl1pPr eaLnBrk="1" latinLnBrk="0" hangingPunct="1">
              <a:defRPr baseline="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noProof="0" dirty="0" smtClean="0"/>
              <a:t>Click to add cont.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  <a:p>
            <a:pPr lvl="3" eaLnBrk="1" latinLnBrk="0" hangingPunct="1"/>
            <a:r>
              <a:rPr kumimoji="0" lang="en-US" noProof="0" dirty="0" smtClean="0"/>
              <a:t>Forth level</a:t>
            </a:r>
          </a:p>
          <a:p>
            <a:pPr lvl="4" eaLnBrk="1" latinLnBrk="0" hangingPunct="1"/>
            <a:r>
              <a:rPr kumimoji="0" lang="en-US" noProof="0" dirty="0" smtClean="0"/>
              <a:t>Fifth level</a:t>
            </a:r>
          </a:p>
          <a:p>
            <a:pPr lvl="0" eaLnBrk="1" latinLnBrk="0" hangingPunct="1"/>
            <a:endParaRPr kumimoji="0" lang="en-US" dirty="0"/>
          </a:p>
        </p:txBody>
      </p:sp>
      <p:sp>
        <p:nvSpPr>
          <p:cNvPr id="6" name="Inhaltsplatzhalter 10"/>
          <p:cNvSpPr>
            <a:spLocks noGrp="1"/>
          </p:cNvSpPr>
          <p:nvPr>
            <p:ph sz="quarter" idx="2" hasCustomPrompt="1"/>
          </p:nvPr>
        </p:nvSpPr>
        <p:spPr>
          <a:xfrm>
            <a:off x="5106677" y="972000"/>
            <a:ext cx="4455636" cy="4176000"/>
          </a:xfr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noProof="0" dirty="0" smtClean="0"/>
              <a:t>Click to add cont. 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  <a:p>
            <a:pPr lvl="3" eaLnBrk="1" latinLnBrk="0" hangingPunct="1"/>
            <a:r>
              <a:rPr kumimoji="0" lang="en-US" noProof="0" dirty="0" smtClean="0"/>
              <a:t>Forth level</a:t>
            </a:r>
          </a:p>
          <a:p>
            <a:pPr lvl="4" eaLnBrk="1" latinLnBrk="0" hangingPunct="1"/>
            <a:r>
              <a:rPr kumimoji="0" lang="en-US" noProof="0" dirty="0" smtClean="0"/>
              <a:t>Fifth level</a:t>
            </a:r>
          </a:p>
          <a:p>
            <a:pPr lvl="0" eaLnBrk="1" latinLnBrk="0" hangingPunct="1"/>
            <a:endParaRPr kumimoji="0" lang="en-US" dirty="0"/>
          </a:p>
        </p:txBody>
      </p:sp>
      <p:sp>
        <p:nvSpPr>
          <p:cNvPr id="8" name="Titelplatzhalter 21"/>
          <p:cNvSpPr>
            <a:spLocks noGrp="1"/>
          </p:cNvSpPr>
          <p:nvPr>
            <p:ph type="title"/>
          </p:nvPr>
        </p:nvSpPr>
        <p:spPr>
          <a:xfrm>
            <a:off x="504031" y="90000"/>
            <a:ext cx="7335753" cy="727200"/>
          </a:xfrm>
          <a:prstGeom prst="rect">
            <a:avLst/>
          </a:prstGeom>
        </p:spPr>
        <p:txBody>
          <a:bodyPr vert="horz" lIns="0" bIns="36000" anchor="ctr" anchorCtr="0">
            <a:normAutofit/>
          </a:bodyPr>
          <a:lstStyle/>
          <a:p>
            <a:r>
              <a:rPr kumimoji="0" lang="en-US" noProof="0" dirty="0" smtClean="0"/>
              <a:t>Click to enter slide title</a:t>
            </a:r>
            <a:endParaRPr kumimoji="0" lang="en-US" noProof="0" dirty="0"/>
          </a:p>
        </p:txBody>
      </p:sp>
    </p:spTree>
    <p:extLst>
      <p:ext uri="{BB962C8B-B14F-4D97-AF65-F5344CB8AC3E}">
        <p14:creationId xmlns:p14="http://schemas.microsoft.com/office/powerpoint/2010/main" val="1571066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444875" y="5256213"/>
            <a:ext cx="3190875" cy="3016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504031" y="90000"/>
            <a:ext cx="7336800" cy="727200"/>
          </a:xfrm>
        </p:spPr>
        <p:txBody>
          <a:bodyPr/>
          <a:lstStyle/>
          <a:p>
            <a:r>
              <a:rPr kumimoji="0" lang="en-US" noProof="0" dirty="0" smtClean="0"/>
              <a:t>Click to enter slide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0755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504825" y="972000"/>
            <a:ext cx="4459288" cy="4176000"/>
          </a:xfrm>
        </p:spPr>
        <p:txBody>
          <a:bodyPr/>
          <a:lstStyle>
            <a:lvl1pPr>
              <a:defRPr sz="24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9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5112000" y="972000"/>
            <a:ext cx="4459288" cy="1836000"/>
          </a:xfrm>
        </p:spPr>
        <p:txBody>
          <a:bodyPr/>
          <a:lstStyle>
            <a:lvl1pPr>
              <a:defRPr sz="24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2" hasCustomPrompt="1"/>
          </p:nvPr>
        </p:nvSpPr>
        <p:spPr>
          <a:xfrm>
            <a:off x="5112320" y="2907284"/>
            <a:ext cx="4459288" cy="2232247"/>
          </a:xfrm>
        </p:spPr>
        <p:txBody>
          <a:bodyPr/>
          <a:lstStyle>
            <a:lvl1pPr>
              <a:defRPr sz="24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504031" y="90000"/>
            <a:ext cx="7336800" cy="727200"/>
          </a:xfrm>
        </p:spPr>
        <p:txBody>
          <a:bodyPr/>
          <a:lstStyle/>
          <a:p>
            <a:r>
              <a:rPr kumimoji="0" lang="en-US" noProof="0" dirty="0" smtClean="0"/>
              <a:t>Click to enter slide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7627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5112320" y="936000"/>
            <a:ext cx="4459288" cy="4212000"/>
          </a:xfrm>
        </p:spPr>
        <p:txBody>
          <a:bodyPr/>
          <a:lstStyle>
            <a:lvl1pPr>
              <a:defRPr sz="24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9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503808" y="972000"/>
            <a:ext cx="4459288" cy="1836000"/>
          </a:xfrm>
        </p:spPr>
        <p:txBody>
          <a:bodyPr/>
          <a:lstStyle>
            <a:lvl1pPr>
              <a:defRPr sz="24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2" hasCustomPrompt="1"/>
          </p:nvPr>
        </p:nvSpPr>
        <p:spPr>
          <a:xfrm>
            <a:off x="503808" y="2908800"/>
            <a:ext cx="4459288" cy="2230731"/>
          </a:xfrm>
        </p:spPr>
        <p:txBody>
          <a:bodyPr/>
          <a:lstStyle>
            <a:lvl1pPr>
              <a:defRPr sz="24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504031" y="90000"/>
            <a:ext cx="7336800" cy="727200"/>
          </a:xfrm>
        </p:spPr>
        <p:txBody>
          <a:bodyPr/>
          <a:lstStyle/>
          <a:p>
            <a:r>
              <a:rPr kumimoji="0" lang="en-US" noProof="0" dirty="0" smtClean="0"/>
              <a:t>Click to enter slide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65057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503808" y="1035075"/>
            <a:ext cx="2919600" cy="1947600"/>
          </a:xfrm>
        </p:spPr>
        <p:txBody>
          <a:bodyPr>
            <a:normAutofit/>
          </a:bodyPr>
          <a:lstStyle>
            <a:lvl1pPr marL="182563" indent="-182563">
              <a:defRPr sz="20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3580513" y="1035075"/>
            <a:ext cx="2919600" cy="1947600"/>
          </a:xfrm>
        </p:spPr>
        <p:txBody>
          <a:bodyPr>
            <a:normAutofit/>
          </a:bodyPr>
          <a:lstStyle>
            <a:lvl1pPr marL="182563" indent="-182563">
              <a:defRPr sz="20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2" hasCustomPrompt="1"/>
          </p:nvPr>
        </p:nvSpPr>
        <p:spPr>
          <a:xfrm>
            <a:off x="6624488" y="1035075"/>
            <a:ext cx="2919600" cy="1947600"/>
          </a:xfrm>
        </p:spPr>
        <p:txBody>
          <a:bodyPr>
            <a:normAutofit/>
          </a:bodyPr>
          <a:lstStyle>
            <a:lvl1pPr marL="182563" indent="-182563">
              <a:defRPr sz="20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13" name="Zástupný symbol pro obsah 2"/>
          <p:cNvSpPr>
            <a:spLocks noGrp="1"/>
          </p:cNvSpPr>
          <p:nvPr>
            <p:ph sz="half" idx="13" hasCustomPrompt="1"/>
          </p:nvPr>
        </p:nvSpPr>
        <p:spPr>
          <a:xfrm>
            <a:off x="6624488" y="3123307"/>
            <a:ext cx="2919600" cy="1947600"/>
          </a:xfrm>
        </p:spPr>
        <p:txBody>
          <a:bodyPr>
            <a:normAutofit/>
          </a:bodyPr>
          <a:lstStyle>
            <a:lvl1pPr marL="182563" indent="-182563">
              <a:defRPr sz="20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14" name="Zástupný symbol pro obsah 2"/>
          <p:cNvSpPr>
            <a:spLocks noGrp="1"/>
          </p:cNvSpPr>
          <p:nvPr>
            <p:ph sz="half" idx="14" hasCustomPrompt="1"/>
          </p:nvPr>
        </p:nvSpPr>
        <p:spPr>
          <a:xfrm>
            <a:off x="3580513" y="3123307"/>
            <a:ext cx="2919600" cy="1947600"/>
          </a:xfrm>
        </p:spPr>
        <p:txBody>
          <a:bodyPr>
            <a:normAutofit/>
          </a:bodyPr>
          <a:lstStyle>
            <a:lvl1pPr marL="182563" indent="-182563">
              <a:defRPr sz="20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15" name="Zástupný symbol pro obsah 2"/>
          <p:cNvSpPr>
            <a:spLocks noGrp="1"/>
          </p:cNvSpPr>
          <p:nvPr>
            <p:ph sz="half" idx="15" hasCustomPrompt="1"/>
          </p:nvPr>
        </p:nvSpPr>
        <p:spPr>
          <a:xfrm>
            <a:off x="503808" y="3123307"/>
            <a:ext cx="2919600" cy="1947600"/>
          </a:xfrm>
        </p:spPr>
        <p:txBody>
          <a:bodyPr>
            <a:normAutofit/>
          </a:bodyPr>
          <a:lstStyle>
            <a:lvl1pPr marL="182563" indent="-182563">
              <a:defRPr sz="20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  <a:endParaRPr lang="cs-CZ" dirty="0" smtClean="0"/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504031" y="90000"/>
            <a:ext cx="7336800" cy="727200"/>
          </a:xfrm>
        </p:spPr>
        <p:txBody>
          <a:bodyPr/>
          <a:lstStyle/>
          <a:p>
            <a:r>
              <a:rPr kumimoji="0" lang="en-US" noProof="0" dirty="0" smtClean="0"/>
              <a:t>Click to enter slide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08157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13" Type="http://schemas.openxmlformats.org/officeDocument/2006/relationships/image" Target="../media/image6.emf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9.emf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4.wmf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12.png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.emf"/><Relationship Id="rId14" Type="http://schemas.openxmlformats.org/officeDocument/2006/relationships/image" Target="../media/image1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3" hidden="1"/>
          <p:cNvSpPr/>
          <p:nvPr/>
        </p:nvSpPr>
        <p:spPr>
          <a:xfrm rot="5400000">
            <a:off x="488520" y="5330520"/>
            <a:ext cx="157320" cy="132120"/>
          </a:xfrm>
          <a:prstGeom prst="triangle">
            <a:avLst>
              <a:gd name="adj" fmla="val 50000"/>
            </a:avLst>
          </a:prstGeom>
          <a:solidFill>
            <a:srgbClr val="009DD9"/>
          </a:solidFill>
          <a:ln w="255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77476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37" r:id="rId2"/>
    <p:sldLayoutId id="2147483734" r:id="rId3"/>
  </p:sldLayoutIdLst>
  <p:timing>
    <p:tnLst>
      <p:par>
        <p:cTn id="1" dur="indefinite" restart="never" nodeType="tmRoot"/>
      </p:par>
    </p:tnLst>
  </p:timing>
  <p:txStyles>
    <p:titleStyle>
      <a:lvl1pPr>
        <a:defRPr sz="3200" baseline="0">
          <a:latin typeface="+mj-lt"/>
        </a:defRPr>
      </a:lvl1pPr>
    </p:titleStyle>
    <p:bodyStyle>
      <a:lvl1pPr>
        <a:defRPr baseline="0"/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Obrázek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784" y="96848"/>
            <a:ext cx="1736810" cy="723951"/>
          </a:xfrm>
          <a:prstGeom prst="rect">
            <a:avLst/>
          </a:prstGeom>
        </p:spPr>
      </p:pic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504031" y="90000"/>
            <a:ext cx="7335753" cy="727200"/>
          </a:xfrm>
          <a:prstGeom prst="rect">
            <a:avLst/>
          </a:prstGeom>
        </p:spPr>
        <p:txBody>
          <a:bodyPr vert="horz" lIns="0" tIns="0" bIns="0" anchor="ctr" anchorCtr="0">
            <a:normAutofit/>
          </a:bodyPr>
          <a:lstStyle/>
          <a:p>
            <a:r>
              <a:rPr kumimoji="0" lang="en-US" noProof="0" dirty="0" smtClean="0"/>
              <a:t>Click to enter slide title</a:t>
            </a:r>
            <a:endParaRPr kumimoji="0" lang="en-US" noProof="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504031" y="972000"/>
            <a:ext cx="9072563" cy="4176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First level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  <a:p>
            <a:pPr lvl="3" eaLnBrk="1" latinLnBrk="0" hangingPunct="1"/>
            <a:r>
              <a:rPr kumimoji="0" lang="en-US" noProof="0" dirty="0" smtClean="0"/>
              <a:t>Forth level</a:t>
            </a:r>
          </a:p>
          <a:p>
            <a:pPr lvl="4" eaLnBrk="1" latinLnBrk="0" hangingPunct="1"/>
            <a:r>
              <a:rPr kumimoji="0"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504031" y="5220000"/>
            <a:ext cx="9072563" cy="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504031" y="820800"/>
            <a:ext cx="9072563" cy="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CustomShape 3"/>
          <p:cNvSpPr/>
          <p:nvPr/>
        </p:nvSpPr>
        <p:spPr>
          <a:xfrm rot="5400000">
            <a:off x="488520" y="5330520"/>
            <a:ext cx="157320" cy="13212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25560"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PlaceHolder 7"/>
          <p:cNvSpPr txBox="1">
            <a:spLocks/>
          </p:cNvSpPr>
          <p:nvPr/>
        </p:nvSpPr>
        <p:spPr>
          <a:xfrm>
            <a:off x="624664" y="5230800"/>
            <a:ext cx="2183400" cy="302040"/>
          </a:xfrm>
          <a:prstGeom prst="rect">
            <a:avLst/>
          </a:prstGeom>
        </p:spPr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A96DA2-B5CA-488F-93C8-1208E4CA7F1A}" type="slidenum">
              <a:rPr lang="en-GB" sz="1500" spc="-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GB" sz="1500" spc="-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Skupina 17"/>
          <p:cNvGrpSpPr>
            <a:grpSpLocks noChangeAspect="1"/>
          </p:cNvGrpSpPr>
          <p:nvPr userDrawn="1"/>
        </p:nvGrpSpPr>
        <p:grpSpPr>
          <a:xfrm>
            <a:off x="5040000" y="5284800"/>
            <a:ext cx="4521254" cy="324000"/>
            <a:chOff x="1008000" y="4777650"/>
            <a:chExt cx="8064368" cy="577905"/>
          </a:xfrm>
        </p:grpSpPr>
        <p:pic>
          <p:nvPicPr>
            <p:cNvPr id="19" name="Picture 2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000" y="4968000"/>
              <a:ext cx="1188368" cy="2615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" name="Obrázek 19"/>
            <p:cNvPicPr/>
            <p:nvPr userDrawn="1"/>
          </p:nvPicPr>
          <p:blipFill>
            <a:blip r:embed="rId10"/>
            <a:stretch/>
          </p:blipFill>
          <p:spPr>
            <a:xfrm>
              <a:off x="6120000" y="4813650"/>
              <a:ext cx="512640" cy="51105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1" name="Obrázek 3"/>
            <p:cNvPicPr/>
            <p:nvPr userDrawn="1"/>
          </p:nvPicPr>
          <p:blipFill>
            <a:blip r:embed="rId11"/>
            <a:stretch/>
          </p:blipFill>
          <p:spPr>
            <a:xfrm>
              <a:off x="3022732" y="4849650"/>
              <a:ext cx="1153484" cy="44069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" name="Obrázek 23"/>
            <p:cNvPicPr/>
            <p:nvPr userDrawn="1"/>
          </p:nvPicPr>
          <p:blipFill>
            <a:blip r:embed="rId12"/>
            <a:stretch/>
          </p:blipFill>
          <p:spPr>
            <a:xfrm>
              <a:off x="4536296" y="4813650"/>
              <a:ext cx="360000" cy="518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5" name="Obrázek 2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4515" y="4777650"/>
              <a:ext cx="577885" cy="577905"/>
            </a:xfrm>
            <a:prstGeom prst="rect">
              <a:avLst/>
            </a:prstGeom>
          </p:spPr>
        </p:pic>
        <p:pic>
          <p:nvPicPr>
            <p:cNvPr id="26" name="Obrázek 25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000" y="4849650"/>
              <a:ext cx="712375" cy="404622"/>
            </a:xfrm>
            <a:prstGeom prst="rect">
              <a:avLst/>
            </a:prstGeom>
          </p:spPr>
        </p:pic>
        <p:pic>
          <p:nvPicPr>
            <p:cNvPr id="27" name="Obrázek 26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1092" y="4813650"/>
              <a:ext cx="424964" cy="503200"/>
            </a:xfrm>
            <a:prstGeom prst="rect">
              <a:avLst/>
            </a:prstGeom>
          </p:spPr>
        </p:pic>
        <p:pic>
          <p:nvPicPr>
            <p:cNvPr id="39" name="Obrázek 38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000" y="4943755"/>
              <a:ext cx="1138270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623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5" r:id="rId2"/>
    <p:sldLayoutId id="2147483723" r:id="rId3"/>
    <p:sldLayoutId id="2147483725" r:id="rId4"/>
    <p:sldLayoutId id="2147483726" r:id="rId5"/>
    <p:sldLayoutId id="214748372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0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74320" indent="-274320" algn="l" rtl="0" eaLnBrk="1" latinLnBrk="0" hangingPunct="1">
        <a:spcBef>
          <a:spcPts val="600"/>
        </a:spcBef>
        <a:spcAft>
          <a:spcPts val="200"/>
        </a:spcAft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8640" indent="-274320" algn="l" rtl="0" eaLnBrk="1" latinLnBrk="0" hangingPunct="1">
        <a:spcBef>
          <a:spcPts val="500"/>
        </a:spcBef>
        <a:spcAft>
          <a:spcPts val="100"/>
        </a:spcAft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lumMod val="50000"/>
          </a:schemeClr>
        </a:buClr>
        <a:buSzPct val="76000"/>
        <a:buFont typeface="Wingdings 3"/>
        <a:buChar char=""/>
        <a:defRPr kumimoji="0" sz="20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97280" indent="-228600" algn="l" rtl="0" eaLnBrk="1" latinLnBrk="0" hangingPunct="1">
        <a:spcBef>
          <a:spcPts val="400"/>
        </a:spcBef>
        <a:buClr>
          <a:schemeClr val="accent1"/>
        </a:buClr>
        <a:buSzPct val="70000"/>
        <a:buFont typeface="Wingdings"/>
        <a:buChar char=""/>
        <a:defRPr kumimoji="0" sz="1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Very nice breathtaking title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Authors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1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presentation template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template mimics the old one </a:t>
            </a:r>
            <a:r>
              <a:rPr lang="en-US" b="1" dirty="0" smtClean="0"/>
              <a:t>BUT</a:t>
            </a:r>
            <a:endParaRPr lang="en-US" dirty="0" smtClean="0"/>
          </a:p>
          <a:p>
            <a:r>
              <a:rPr lang="en-US" dirty="0" smtClean="0"/>
              <a:t>New logos of members with best format (vector preferred)</a:t>
            </a:r>
          </a:p>
          <a:p>
            <a:pPr lvl="1"/>
            <a:r>
              <a:rPr lang="en-US" dirty="0" smtClean="0"/>
              <a:t>Shape of logos not distorted</a:t>
            </a:r>
          </a:p>
          <a:p>
            <a:r>
              <a:rPr lang="en-US" b="1" dirty="0" smtClean="0"/>
              <a:t>New format 16:9</a:t>
            </a:r>
            <a:r>
              <a:rPr lang="en-US" dirty="0" smtClean="0"/>
              <a:t> instead of 4:3 – better for newer devices</a:t>
            </a:r>
          </a:p>
          <a:p>
            <a:r>
              <a:rPr lang="en-US" dirty="0" smtClean="0"/>
              <a:t>Only one font face - Arial</a:t>
            </a:r>
          </a:p>
          <a:p>
            <a:r>
              <a:rPr lang="en-US" dirty="0" smtClean="0"/>
              <a:t>Limited number of blue colors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First blue is the same as logo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Second blue is the same as second rectangle in title slide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934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color	- Pantone 2387C</a:t>
            </a:r>
            <a:endParaRPr lang="en-US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504030" y="972000"/>
            <a:ext cx="4968330" cy="4176000"/>
          </a:xfrm>
        </p:spPr>
        <p:txBody>
          <a:bodyPr>
            <a:normAutofit/>
          </a:bodyPr>
          <a:lstStyle/>
          <a:p>
            <a:r>
              <a:rPr lang="en-US" dirty="0" smtClean="0"/>
              <a:t>Please use predefined slides and colors</a:t>
            </a:r>
          </a:p>
          <a:p>
            <a:r>
              <a:rPr lang="en-US" dirty="0" smtClean="0"/>
              <a:t>Logo and titles use </a:t>
            </a:r>
            <a:br>
              <a:rPr lang="en-US" dirty="0" smtClean="0"/>
            </a:br>
            <a:r>
              <a:rPr lang="en-US" dirty="0" smtClean="0"/>
              <a:t>Pantone 2387C</a:t>
            </a:r>
          </a:p>
          <a:p>
            <a:pPr lvl="1"/>
            <a:r>
              <a:rPr lang="en-US" dirty="0" smtClean="0"/>
              <a:t>#0762C8</a:t>
            </a:r>
          </a:p>
          <a:p>
            <a:pPr lvl="1"/>
            <a:r>
              <a:rPr lang="en-US" dirty="0" err="1" smtClean="0"/>
              <a:t>rgb</a:t>
            </a:r>
            <a:r>
              <a:rPr lang="en-US" dirty="0" smtClean="0"/>
              <a:t>(7, 98, 200) </a:t>
            </a:r>
            <a:endParaRPr lang="en-US" dirty="0"/>
          </a:p>
          <a:p>
            <a:r>
              <a:rPr lang="en-US" dirty="0"/>
              <a:t>See options under </a:t>
            </a:r>
            <a:r>
              <a:rPr lang="en-US" dirty="0" smtClean="0"/>
              <a:t>“new slide”</a:t>
            </a:r>
          </a:p>
          <a:p>
            <a:r>
              <a:rPr lang="en-US" dirty="0" smtClean="0"/>
              <a:t>Examples of new slides follows</a:t>
            </a:r>
          </a:p>
        </p:txBody>
      </p:sp>
      <p:sp>
        <p:nvSpPr>
          <p:cNvPr id="8" name="Ovál 7"/>
          <p:cNvSpPr/>
          <p:nvPr/>
        </p:nvSpPr>
        <p:spPr>
          <a:xfrm>
            <a:off x="5688384" y="1299710"/>
            <a:ext cx="3528392" cy="342038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slide title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level of bullet</a:t>
            </a:r>
          </a:p>
          <a:p>
            <a:pPr lvl="1"/>
            <a:r>
              <a:rPr lang="en-US" dirty="0" smtClean="0"/>
              <a:t>Second level of bullet</a:t>
            </a:r>
          </a:p>
          <a:p>
            <a:pPr lvl="2"/>
            <a:r>
              <a:rPr lang="en-US" dirty="0" smtClean="0"/>
              <a:t>Third level of bullet</a:t>
            </a:r>
          </a:p>
          <a:p>
            <a:pPr lvl="3"/>
            <a:r>
              <a:rPr lang="en-US" dirty="0" smtClean="0"/>
              <a:t>Fourth level of bullet</a:t>
            </a:r>
          </a:p>
          <a:p>
            <a:pPr lvl="4"/>
            <a:r>
              <a:rPr lang="en-US" dirty="0" smtClean="0"/>
              <a:t>Fifth level of bullet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2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First level of bullet</a:t>
            </a:r>
          </a:p>
          <a:p>
            <a:pPr lvl="1"/>
            <a:r>
              <a:rPr lang="en-US" dirty="0"/>
              <a:t>Second level of bullet</a:t>
            </a:r>
          </a:p>
          <a:p>
            <a:pPr lvl="2"/>
            <a:r>
              <a:rPr lang="en-US" dirty="0"/>
              <a:t>Third level of bullet</a:t>
            </a:r>
          </a:p>
          <a:p>
            <a:pPr lvl="3"/>
            <a:r>
              <a:rPr lang="en-US" dirty="0"/>
              <a:t>Fourth level of bullet</a:t>
            </a:r>
          </a:p>
          <a:p>
            <a:pPr lvl="4"/>
            <a:r>
              <a:rPr lang="en-US" dirty="0"/>
              <a:t>Fifth level of bullet</a:t>
            </a:r>
          </a:p>
          <a:p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/>
              <a:t>First level of bullet</a:t>
            </a:r>
          </a:p>
          <a:p>
            <a:pPr lvl="1"/>
            <a:r>
              <a:rPr lang="en-US" dirty="0"/>
              <a:t>Second level of bullet</a:t>
            </a:r>
          </a:p>
          <a:p>
            <a:pPr lvl="2"/>
            <a:r>
              <a:rPr lang="en-US" dirty="0"/>
              <a:t>Third level of bullet</a:t>
            </a:r>
          </a:p>
          <a:p>
            <a:pPr lvl="3"/>
            <a:r>
              <a:rPr lang="en-US" dirty="0"/>
              <a:t>Fourth level of bullet</a:t>
            </a:r>
          </a:p>
          <a:p>
            <a:pPr lvl="4"/>
            <a:r>
              <a:rPr lang="en-US" dirty="0"/>
              <a:t>Fifth level of bullet</a:t>
            </a:r>
          </a:p>
          <a:p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 slide title</a:t>
            </a:r>
          </a:p>
        </p:txBody>
      </p:sp>
    </p:spTree>
    <p:extLst>
      <p:ext uri="{BB962C8B-B14F-4D97-AF65-F5344CB8AC3E}">
        <p14:creationId xmlns:p14="http://schemas.microsoft.com/office/powerpoint/2010/main" val="146914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level of bullet</a:t>
            </a:r>
          </a:p>
          <a:p>
            <a:pPr lvl="1"/>
            <a:r>
              <a:rPr lang="en-US" dirty="0"/>
              <a:t>Second level of bullet</a:t>
            </a:r>
          </a:p>
          <a:p>
            <a:pPr lvl="2"/>
            <a:r>
              <a:rPr lang="en-US" dirty="0"/>
              <a:t>Third level of bullet</a:t>
            </a:r>
          </a:p>
          <a:p>
            <a:pPr lvl="3"/>
            <a:r>
              <a:rPr lang="en-US" dirty="0"/>
              <a:t>Fourth level of bullet</a:t>
            </a:r>
          </a:p>
          <a:p>
            <a:pPr lvl="4"/>
            <a:r>
              <a:rPr lang="en-US" dirty="0"/>
              <a:t>Fifth level of bullet</a:t>
            </a:r>
          </a:p>
          <a:p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First level of bullet</a:t>
            </a:r>
          </a:p>
          <a:p>
            <a:pPr lvl="1"/>
            <a:r>
              <a:rPr lang="en-US" dirty="0"/>
              <a:t>Second level of bullet</a:t>
            </a:r>
          </a:p>
          <a:p>
            <a:pPr lvl="2"/>
            <a:r>
              <a:rPr lang="en-US" dirty="0"/>
              <a:t>Third level of bullet</a:t>
            </a:r>
          </a:p>
          <a:p>
            <a:pPr lvl="3"/>
            <a:r>
              <a:rPr lang="en-US" dirty="0"/>
              <a:t>Fourth level of bullet</a:t>
            </a:r>
          </a:p>
          <a:p>
            <a:pPr lvl="4"/>
            <a:r>
              <a:rPr lang="en-US" dirty="0"/>
              <a:t>Fifth level of bullet</a:t>
            </a:r>
          </a:p>
          <a:p>
            <a:endParaRPr lang="en-US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2"/>
          </p:nvPr>
        </p:nvSpPr>
        <p:spPr/>
        <p:txBody>
          <a:bodyPr/>
          <a:lstStyle/>
          <a:p>
            <a:r>
              <a:rPr lang="en-US" dirty="0"/>
              <a:t>First level of bullet</a:t>
            </a:r>
          </a:p>
          <a:p>
            <a:pPr lvl="1"/>
            <a:r>
              <a:rPr lang="en-US" dirty="0"/>
              <a:t>Second level of bullet</a:t>
            </a:r>
          </a:p>
          <a:p>
            <a:pPr lvl="2"/>
            <a:r>
              <a:rPr lang="en-US" dirty="0"/>
              <a:t>Third level of bullet</a:t>
            </a:r>
          </a:p>
          <a:p>
            <a:pPr lvl="3"/>
            <a:r>
              <a:rPr lang="en-US" dirty="0"/>
              <a:t>Fourth level of bullet</a:t>
            </a:r>
          </a:p>
          <a:p>
            <a:pPr lvl="4"/>
            <a:r>
              <a:rPr lang="en-US" dirty="0"/>
              <a:t>Fifth level of bullet</a:t>
            </a:r>
          </a:p>
          <a:p>
            <a:endParaRPr lang="en-US" dirty="0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 slide title</a:t>
            </a:r>
          </a:p>
        </p:txBody>
      </p:sp>
    </p:spTree>
    <p:extLst>
      <p:ext uri="{BB962C8B-B14F-4D97-AF65-F5344CB8AC3E}">
        <p14:creationId xmlns:p14="http://schemas.microsoft.com/office/powerpoint/2010/main" val="80782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592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09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97890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LACE_title">
  <a:themeElements>
    <a:clrScheme name="LACE_colors_v2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762C8"/>
      </a:accent1>
      <a:accent2>
        <a:srgbClr val="009DD9"/>
      </a:accent2>
      <a:accent3>
        <a:srgbClr val="7F7F7F"/>
      </a:accent3>
      <a:accent4>
        <a:srgbClr val="0762C8"/>
      </a:accent4>
      <a:accent5>
        <a:srgbClr val="009DD9"/>
      </a:accent5>
      <a:accent6>
        <a:srgbClr val="FF0000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CE content">
  <a:themeElements>
    <a:clrScheme name="LACE_colors_v2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762C8"/>
      </a:accent1>
      <a:accent2>
        <a:srgbClr val="009DD9"/>
      </a:accent2>
      <a:accent3>
        <a:srgbClr val="7F7F7F"/>
      </a:accent3>
      <a:accent4>
        <a:srgbClr val="0762C8"/>
      </a:accent4>
      <a:accent5>
        <a:srgbClr val="009DD9"/>
      </a:accent5>
      <a:accent6>
        <a:srgbClr val="FF0000"/>
      </a:accent6>
      <a:hlink>
        <a:srgbClr val="F49100"/>
      </a:hlink>
      <a:folHlink>
        <a:srgbClr val="85DFD0"/>
      </a:folHlink>
    </a:clrScheme>
    <a:fontScheme name="Okeanos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Template_LACE-PPT_new</Template>
  <TotalTime>2919</TotalTime>
  <Words>218</Words>
  <Application>Microsoft Office PowerPoint</Application>
  <PresentationFormat>Vlastní</PresentationFormat>
  <Paragraphs>52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1" baseType="lpstr">
      <vt:lpstr>LACE_title</vt:lpstr>
      <vt:lpstr>LACE content</vt:lpstr>
      <vt:lpstr>Very nice breathtaking title</vt:lpstr>
      <vt:lpstr>New presentation template</vt:lpstr>
      <vt:lpstr>New color - Pantone 2387C</vt:lpstr>
      <vt:lpstr>Enter slide title</vt:lpstr>
      <vt:lpstr>Enter slide title</vt:lpstr>
      <vt:lpstr>Enter slide title</vt:lpstr>
      <vt:lpstr>Prezentace aplikace PowerPoint</vt:lpstr>
      <vt:lpstr>Prezentace aplikace PowerPoint</vt:lpstr>
      <vt:lpstr>Thank you for your attention.</vt:lpstr>
    </vt:vector>
  </TitlesOfParts>
  <Company>ZAMG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 LACE </dc:title>
  <dc:subject>EWGLAM overview talk</dc:subject>
  <dc:creator>Sigl Andrea</dc:creator>
  <dc:description/>
  <cp:lastModifiedBy>Antonín Bučánek</cp:lastModifiedBy>
  <cp:revision>540</cp:revision>
  <dcterms:created xsi:type="dcterms:W3CDTF">2017-03-29T08:08:57Z</dcterms:created>
  <dcterms:modified xsi:type="dcterms:W3CDTF">2023-01-13T14:59:01Z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ZAMG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Bildschirmpräsentation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</vt:i4>
  </property>
</Properties>
</file>