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  <p:sldMasterId id="2147483727" r:id="rId2"/>
  </p:sldMasterIdLst>
  <p:notesMasterIdLst>
    <p:notesMasterId r:id="rId23"/>
  </p:notesMasterIdLst>
  <p:sldIdLst>
    <p:sldId id="260" r:id="rId3"/>
    <p:sldId id="291" r:id="rId4"/>
    <p:sldId id="267" r:id="rId5"/>
    <p:sldId id="274" r:id="rId6"/>
    <p:sldId id="277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5" r:id="rId22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1" userDrawn="1">
          <p15:clr>
            <a:srgbClr val="A4A3A4"/>
          </p15:clr>
        </p15:guide>
        <p15:guide id="2" pos="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44C"/>
    <a:srgbClr val="339933"/>
    <a:srgbClr val="94A67A"/>
    <a:srgbClr val="4B731F"/>
    <a:srgbClr val="3773B5"/>
    <a:srgbClr val="516FED"/>
    <a:srgbClr val="3631F9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928" y="40"/>
      </p:cViewPr>
      <p:guideLst>
        <p:guide orient="horz" pos="3101"/>
        <p:guide pos="6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Stachura" userId="7d14c7c8-5fa4-4f75-ba94-9298a1f1dc5d" providerId="ADAL" clId="{A0B8C034-9824-4CC6-9C62-07AD03B71AE6}"/>
    <pc:docChg chg="undo redo custSel addSld delSld modSld">
      <pc:chgData name="Gabriel Stachura" userId="7d14c7c8-5fa4-4f75-ba94-9298a1f1dc5d" providerId="ADAL" clId="{A0B8C034-9824-4CC6-9C62-07AD03B71AE6}" dt="2025-03-03T16:19:07.350" v="4883" actId="20577"/>
      <pc:docMkLst>
        <pc:docMk/>
      </pc:docMkLst>
      <pc:sldChg chg="modSp mod">
        <pc:chgData name="Gabriel Stachura" userId="7d14c7c8-5fa4-4f75-ba94-9298a1f1dc5d" providerId="ADAL" clId="{A0B8C034-9824-4CC6-9C62-07AD03B71AE6}" dt="2025-03-03T08:07:46.507" v="4485" actId="255"/>
        <pc:sldMkLst>
          <pc:docMk/>
          <pc:sldMk cId="1639344803" sldId="267"/>
        </pc:sldMkLst>
        <pc:spChg chg="mod">
          <ac:chgData name="Gabriel Stachura" userId="7d14c7c8-5fa4-4f75-ba94-9298a1f1dc5d" providerId="ADAL" clId="{A0B8C034-9824-4CC6-9C62-07AD03B71AE6}" dt="2025-03-03T08:07:46.507" v="4485" actId="255"/>
          <ac:spMkLst>
            <pc:docMk/>
            <pc:sldMk cId="1639344803" sldId="267"/>
            <ac:spMk id="3" creationId="{00000000-0000-0000-0000-000000000000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13" creationId="{A118A272-13EE-DA68-9129-EEB2F95700E7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14" creationId="{F7309C86-3F8F-6155-8FC6-4148AE26D640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15" creationId="{3DFC3E81-06AA-42D7-955F-C53BF0D84D41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16" creationId="{3530AE98-073C-67D4-C70F-9F424A03B6F1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18" creationId="{C8A667F2-F735-3AC0-38A1-74DF8C759DBF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28" creationId="{23FA9F3B-751A-C6BB-C4E3-89A007E670B3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29" creationId="{D084049F-79FC-79B0-09B8-E776A7E11E73}"/>
          </ac:spMkLst>
        </pc:spChg>
        <pc:spChg chg="mod">
          <ac:chgData name="Gabriel Stachura" userId="7d14c7c8-5fa4-4f75-ba94-9298a1f1dc5d" providerId="ADAL" clId="{A0B8C034-9824-4CC6-9C62-07AD03B71AE6}" dt="2025-03-03T08:05:32.948" v="4437" actId="1035"/>
          <ac:spMkLst>
            <pc:docMk/>
            <pc:sldMk cId="1639344803" sldId="267"/>
            <ac:spMk id="30" creationId="{3FC163B7-6909-6938-E6E1-F5EFD23E6B5D}"/>
          </ac:spMkLst>
        </pc:spChg>
        <pc:picChg chg="mod">
          <ac:chgData name="Gabriel Stachura" userId="7d14c7c8-5fa4-4f75-ba94-9298a1f1dc5d" providerId="ADAL" clId="{A0B8C034-9824-4CC6-9C62-07AD03B71AE6}" dt="2025-03-03T08:05:40.405" v="4438" actId="14100"/>
          <ac:picMkLst>
            <pc:docMk/>
            <pc:sldMk cId="1639344803" sldId="267"/>
            <ac:picMk id="8" creationId="{861D066A-605B-523F-F370-5195AA768C13}"/>
          </ac:picMkLst>
        </pc:picChg>
        <pc:cxnChg chg="mod">
          <ac:chgData name="Gabriel Stachura" userId="7d14c7c8-5fa4-4f75-ba94-9298a1f1dc5d" providerId="ADAL" clId="{A0B8C034-9824-4CC6-9C62-07AD03B71AE6}" dt="2025-03-03T08:05:50.997" v="4467" actId="1035"/>
          <ac:cxnSpMkLst>
            <pc:docMk/>
            <pc:sldMk cId="1639344803" sldId="267"/>
            <ac:cxnSpMk id="39" creationId="{CF77FAA0-D477-3442-EC49-9EB9A27DA202}"/>
          </ac:cxnSpMkLst>
        </pc:cxnChg>
        <pc:cxnChg chg="mod">
          <ac:chgData name="Gabriel Stachura" userId="7d14c7c8-5fa4-4f75-ba94-9298a1f1dc5d" providerId="ADAL" clId="{A0B8C034-9824-4CC6-9C62-07AD03B71AE6}" dt="2025-03-03T08:05:32.948" v="4437" actId="1035"/>
          <ac:cxnSpMkLst>
            <pc:docMk/>
            <pc:sldMk cId="1639344803" sldId="267"/>
            <ac:cxnSpMk id="58" creationId="{FF3807CC-C79D-9F1B-CC59-1BEE7372FAB2}"/>
          </ac:cxnSpMkLst>
        </pc:cxnChg>
        <pc:cxnChg chg="mod">
          <ac:chgData name="Gabriel Stachura" userId="7d14c7c8-5fa4-4f75-ba94-9298a1f1dc5d" providerId="ADAL" clId="{A0B8C034-9824-4CC6-9C62-07AD03B71AE6}" dt="2025-03-03T08:05:56.961" v="4472" actId="1035"/>
          <ac:cxnSpMkLst>
            <pc:docMk/>
            <pc:sldMk cId="1639344803" sldId="267"/>
            <ac:cxnSpMk id="59" creationId="{964D0F1D-5E75-7276-1B31-422800400EE8}"/>
          </ac:cxnSpMkLst>
        </pc:cxnChg>
      </pc:sldChg>
      <pc:sldChg chg="del">
        <pc:chgData name="Gabriel Stachura" userId="7d14c7c8-5fa4-4f75-ba94-9298a1f1dc5d" providerId="ADAL" clId="{A0B8C034-9824-4CC6-9C62-07AD03B71AE6}" dt="2025-02-28T13:45:17.126" v="2582" actId="47"/>
        <pc:sldMkLst>
          <pc:docMk/>
          <pc:sldMk cId="78529284" sldId="268"/>
        </pc:sldMkLst>
      </pc:sldChg>
      <pc:sldChg chg="del">
        <pc:chgData name="Gabriel Stachura" userId="7d14c7c8-5fa4-4f75-ba94-9298a1f1dc5d" providerId="ADAL" clId="{A0B8C034-9824-4CC6-9C62-07AD03B71AE6}" dt="2025-02-28T13:16:45.596" v="1763" actId="47"/>
        <pc:sldMkLst>
          <pc:docMk/>
          <pc:sldMk cId="1469147625" sldId="269"/>
        </pc:sldMkLst>
      </pc:sldChg>
      <pc:sldChg chg="del">
        <pc:chgData name="Gabriel Stachura" userId="7d14c7c8-5fa4-4f75-ba94-9298a1f1dc5d" providerId="ADAL" clId="{A0B8C034-9824-4CC6-9C62-07AD03B71AE6}" dt="2025-02-28T13:16:44.274" v="1762" actId="47"/>
        <pc:sldMkLst>
          <pc:docMk/>
          <pc:sldMk cId="807826117" sldId="270"/>
        </pc:sldMkLst>
      </pc:sldChg>
      <pc:sldChg chg="del">
        <pc:chgData name="Gabriel Stachura" userId="7d14c7c8-5fa4-4f75-ba94-9298a1f1dc5d" providerId="ADAL" clId="{A0B8C034-9824-4CC6-9C62-07AD03B71AE6}" dt="2025-02-28T13:17:24.395" v="1764" actId="47"/>
        <pc:sldMkLst>
          <pc:docMk/>
          <pc:sldMk cId="2509092198" sldId="271"/>
        </pc:sldMkLst>
      </pc:sldChg>
      <pc:sldChg chg="del">
        <pc:chgData name="Gabriel Stachura" userId="7d14c7c8-5fa4-4f75-ba94-9298a1f1dc5d" providerId="ADAL" clId="{A0B8C034-9824-4CC6-9C62-07AD03B71AE6}" dt="2025-02-28T13:16:42.204" v="1761" actId="47"/>
        <pc:sldMkLst>
          <pc:docMk/>
          <pc:sldMk cId="966592123" sldId="272"/>
        </pc:sldMkLst>
      </pc:sldChg>
      <pc:sldChg chg="del">
        <pc:chgData name="Gabriel Stachura" userId="7d14c7c8-5fa4-4f75-ba94-9298a1f1dc5d" providerId="ADAL" clId="{A0B8C034-9824-4CC6-9C62-07AD03B71AE6}" dt="2025-02-28T13:16:40.523" v="1760" actId="47"/>
        <pc:sldMkLst>
          <pc:docMk/>
          <pc:sldMk cId="2629309583" sldId="273"/>
        </pc:sldMkLst>
      </pc:sldChg>
      <pc:sldChg chg="modSp mod">
        <pc:chgData name="Gabriel Stachura" userId="7d14c7c8-5fa4-4f75-ba94-9298a1f1dc5d" providerId="ADAL" clId="{A0B8C034-9824-4CC6-9C62-07AD03B71AE6}" dt="2025-03-03T08:07:53.787" v="4486" actId="404"/>
        <pc:sldMkLst>
          <pc:docMk/>
          <pc:sldMk cId="3059313556" sldId="274"/>
        </pc:sldMkLst>
        <pc:spChg chg="mod">
          <ac:chgData name="Gabriel Stachura" userId="7d14c7c8-5fa4-4f75-ba94-9298a1f1dc5d" providerId="ADAL" clId="{A0B8C034-9824-4CC6-9C62-07AD03B71AE6}" dt="2025-03-03T08:07:53.787" v="4486" actId="404"/>
          <ac:spMkLst>
            <pc:docMk/>
            <pc:sldMk cId="3059313556" sldId="274"/>
            <ac:spMk id="3" creationId="{81A25C6D-64DB-2CB2-E26C-90B94713E8AA}"/>
          </ac:spMkLst>
        </pc:spChg>
      </pc:sldChg>
      <pc:sldChg chg="addSp modSp mod">
        <pc:chgData name="Gabriel Stachura" userId="7d14c7c8-5fa4-4f75-ba94-9298a1f1dc5d" providerId="ADAL" clId="{A0B8C034-9824-4CC6-9C62-07AD03B71AE6}" dt="2025-02-28T13:19:04.771" v="1820" actId="1076"/>
        <pc:sldMkLst>
          <pc:docMk/>
          <pc:sldMk cId="2168271841" sldId="279"/>
        </pc:sldMkLst>
        <pc:spChg chg="add mod">
          <ac:chgData name="Gabriel Stachura" userId="7d14c7c8-5fa4-4f75-ba94-9298a1f1dc5d" providerId="ADAL" clId="{A0B8C034-9824-4CC6-9C62-07AD03B71AE6}" dt="2025-02-28T13:19:04.771" v="1820" actId="1076"/>
          <ac:spMkLst>
            <pc:docMk/>
            <pc:sldMk cId="2168271841" sldId="279"/>
            <ac:spMk id="16" creationId="{8E2B317F-0541-4501-589B-024470A246FE}"/>
          </ac:spMkLst>
        </pc:spChg>
      </pc:sldChg>
      <pc:sldChg chg="addSp delSp modSp mod">
        <pc:chgData name="Gabriel Stachura" userId="7d14c7c8-5fa4-4f75-ba94-9298a1f1dc5d" providerId="ADAL" clId="{A0B8C034-9824-4CC6-9C62-07AD03B71AE6}" dt="2025-02-28T12:04:52.372" v="187" actId="1076"/>
        <pc:sldMkLst>
          <pc:docMk/>
          <pc:sldMk cId="438973660" sldId="280"/>
        </pc:sldMkLst>
        <pc:spChg chg="mod">
          <ac:chgData name="Gabriel Stachura" userId="7d14c7c8-5fa4-4f75-ba94-9298a1f1dc5d" providerId="ADAL" clId="{A0B8C034-9824-4CC6-9C62-07AD03B71AE6}" dt="2025-02-28T11:19:18.592" v="18" actId="20577"/>
          <ac:spMkLst>
            <pc:docMk/>
            <pc:sldMk cId="438973660" sldId="280"/>
            <ac:spMk id="2" creationId="{48D92F54-1C76-0B56-8EC3-89C671FD0D69}"/>
          </ac:spMkLst>
        </pc:spChg>
        <pc:spChg chg="mod">
          <ac:chgData name="Gabriel Stachura" userId="7d14c7c8-5fa4-4f75-ba94-9298a1f1dc5d" providerId="ADAL" clId="{A0B8C034-9824-4CC6-9C62-07AD03B71AE6}" dt="2025-02-28T12:04:52.372" v="187" actId="1076"/>
          <ac:spMkLst>
            <pc:docMk/>
            <pc:sldMk cId="438973660" sldId="280"/>
            <ac:spMk id="3" creationId="{BC5EE96D-07DB-1BB6-37A8-E2BDD4527A4B}"/>
          </ac:spMkLst>
        </pc:spChg>
        <pc:spChg chg="add mod">
          <ac:chgData name="Gabriel Stachura" userId="7d14c7c8-5fa4-4f75-ba94-9298a1f1dc5d" providerId="ADAL" clId="{A0B8C034-9824-4CC6-9C62-07AD03B71AE6}" dt="2025-02-28T11:21:05.035" v="21"/>
          <ac:spMkLst>
            <pc:docMk/>
            <pc:sldMk cId="438973660" sldId="280"/>
            <ac:spMk id="8" creationId="{FD952CF3-BE48-4A10-614D-1FD4D95A62DD}"/>
          </ac:spMkLst>
        </pc:spChg>
        <pc:spChg chg="add mod">
          <ac:chgData name="Gabriel Stachura" userId="7d14c7c8-5fa4-4f75-ba94-9298a1f1dc5d" providerId="ADAL" clId="{A0B8C034-9824-4CC6-9C62-07AD03B71AE6}" dt="2025-02-28T11:25:53.422" v="112" actId="164"/>
          <ac:spMkLst>
            <pc:docMk/>
            <pc:sldMk cId="438973660" sldId="280"/>
            <ac:spMk id="39" creationId="{413953FD-F452-44A2-B894-7BD92602AC75}"/>
          </ac:spMkLst>
        </pc:spChg>
        <pc:spChg chg="add mod">
          <ac:chgData name="Gabriel Stachura" userId="7d14c7c8-5fa4-4f75-ba94-9298a1f1dc5d" providerId="ADAL" clId="{A0B8C034-9824-4CC6-9C62-07AD03B71AE6}" dt="2025-02-28T12:04:52.372" v="187" actId="1076"/>
          <ac:spMkLst>
            <pc:docMk/>
            <pc:sldMk cId="438973660" sldId="280"/>
            <ac:spMk id="41" creationId="{0596F69C-54A8-CA57-110E-04794CC5DF86}"/>
          </ac:spMkLst>
        </pc:spChg>
        <pc:spChg chg="add mod">
          <ac:chgData name="Gabriel Stachura" userId="7d14c7c8-5fa4-4f75-ba94-9298a1f1dc5d" providerId="ADAL" clId="{A0B8C034-9824-4CC6-9C62-07AD03B71AE6}" dt="2025-02-28T12:04:52.372" v="187" actId="1076"/>
          <ac:spMkLst>
            <pc:docMk/>
            <pc:sldMk cId="438973660" sldId="280"/>
            <ac:spMk id="44" creationId="{E223A788-6077-CEF0-4856-FAAC162477E7}"/>
          </ac:spMkLst>
        </pc:spChg>
        <pc:grpChg chg="add mod">
          <ac:chgData name="Gabriel Stachura" userId="7d14c7c8-5fa4-4f75-ba94-9298a1f1dc5d" providerId="ADAL" clId="{A0B8C034-9824-4CC6-9C62-07AD03B71AE6}" dt="2025-02-28T12:04:52.372" v="187" actId="1076"/>
          <ac:grpSpMkLst>
            <pc:docMk/>
            <pc:sldMk cId="438973660" sldId="280"/>
            <ac:grpSpMk id="40" creationId="{B23E76BC-4792-0E7C-8482-16218F1AE30F}"/>
          </ac:grpSpMkLst>
        </pc:grpChg>
        <pc:picChg chg="add mod">
          <ac:chgData name="Gabriel Stachura" userId="7d14c7c8-5fa4-4f75-ba94-9298a1f1dc5d" providerId="ADAL" clId="{A0B8C034-9824-4CC6-9C62-07AD03B71AE6}" dt="2025-02-28T11:25:53.422" v="112" actId="164"/>
          <ac:picMkLst>
            <pc:docMk/>
            <pc:sldMk cId="438973660" sldId="280"/>
            <ac:picMk id="30" creationId="{4E4B8E7F-68DE-8932-CC99-A1D4FF8D7A7F}"/>
          </ac:picMkLst>
        </pc:picChg>
        <pc:picChg chg="add mod modCrop">
          <ac:chgData name="Gabriel Stachura" userId="7d14c7c8-5fa4-4f75-ba94-9298a1f1dc5d" providerId="ADAL" clId="{A0B8C034-9824-4CC6-9C62-07AD03B71AE6}" dt="2025-02-28T11:25:53.422" v="112" actId="164"/>
          <ac:picMkLst>
            <pc:docMk/>
            <pc:sldMk cId="438973660" sldId="280"/>
            <ac:picMk id="38" creationId="{30FB8CD1-5172-7A16-9CA2-AA9BD398F385}"/>
          </ac:picMkLst>
        </pc:picChg>
        <pc:cxnChg chg="add mod">
          <ac:chgData name="Gabriel Stachura" userId="7d14c7c8-5fa4-4f75-ba94-9298a1f1dc5d" providerId="ADAL" clId="{A0B8C034-9824-4CC6-9C62-07AD03B71AE6}" dt="2025-02-28T12:04:52.372" v="187" actId="1076"/>
          <ac:cxnSpMkLst>
            <pc:docMk/>
            <pc:sldMk cId="438973660" sldId="280"/>
            <ac:cxnSpMk id="42" creationId="{12B2A04A-0A04-5E52-DAA3-8CC2E5B4820B}"/>
          </ac:cxnSpMkLst>
        </pc:cxnChg>
        <pc:cxnChg chg="add mod">
          <ac:chgData name="Gabriel Stachura" userId="7d14c7c8-5fa4-4f75-ba94-9298a1f1dc5d" providerId="ADAL" clId="{A0B8C034-9824-4CC6-9C62-07AD03B71AE6}" dt="2025-02-28T12:04:52.372" v="187" actId="1076"/>
          <ac:cxnSpMkLst>
            <pc:docMk/>
            <pc:sldMk cId="438973660" sldId="280"/>
            <ac:cxnSpMk id="45" creationId="{13377B57-7D5A-9EEB-1676-F2347997EB9D}"/>
          </ac:cxnSpMkLst>
        </pc:cxnChg>
      </pc:sldChg>
      <pc:sldChg chg="new del">
        <pc:chgData name="Gabriel Stachura" userId="7d14c7c8-5fa4-4f75-ba94-9298a1f1dc5d" providerId="ADAL" clId="{A0B8C034-9824-4CC6-9C62-07AD03B71AE6}" dt="2025-02-28T12:10:54.042" v="189" actId="680"/>
        <pc:sldMkLst>
          <pc:docMk/>
          <pc:sldMk cId="66502258" sldId="281"/>
        </pc:sldMkLst>
      </pc:sldChg>
      <pc:sldChg chg="addSp delSp modSp add mod">
        <pc:chgData name="Gabriel Stachura" userId="7d14c7c8-5fa4-4f75-ba94-9298a1f1dc5d" providerId="ADAL" clId="{A0B8C034-9824-4CC6-9C62-07AD03B71AE6}" dt="2025-02-28T12:22:04.467" v="553" actId="1076"/>
        <pc:sldMkLst>
          <pc:docMk/>
          <pc:sldMk cId="1535688735" sldId="281"/>
        </pc:sldMkLst>
        <pc:spChg chg="add mod">
          <ac:chgData name="Gabriel Stachura" userId="7d14c7c8-5fa4-4f75-ba94-9298a1f1dc5d" providerId="ADAL" clId="{A0B8C034-9824-4CC6-9C62-07AD03B71AE6}" dt="2025-02-28T12:22:02.522" v="552" actId="20577"/>
          <ac:spMkLst>
            <pc:docMk/>
            <pc:sldMk cId="1535688735" sldId="281"/>
            <ac:spMk id="6" creationId="{4CFCEE38-B0D1-946A-2CDC-46F1ADC0A8F6}"/>
          </ac:spMkLst>
        </pc:spChg>
        <pc:picChg chg="add mod">
          <ac:chgData name="Gabriel Stachura" userId="7d14c7c8-5fa4-4f75-ba94-9298a1f1dc5d" providerId="ADAL" clId="{A0B8C034-9824-4CC6-9C62-07AD03B71AE6}" dt="2025-02-28T12:16:45.449" v="449" actId="1076"/>
          <ac:picMkLst>
            <pc:docMk/>
            <pc:sldMk cId="1535688735" sldId="281"/>
            <ac:picMk id="5" creationId="{806D593D-8030-1E6E-287F-6C8DC21D5AEA}"/>
          </ac:picMkLst>
        </pc:picChg>
        <pc:picChg chg="add mod">
          <ac:chgData name="Gabriel Stachura" userId="7d14c7c8-5fa4-4f75-ba94-9298a1f1dc5d" providerId="ADAL" clId="{A0B8C034-9824-4CC6-9C62-07AD03B71AE6}" dt="2025-02-28T12:22:04.467" v="553" actId="1076"/>
          <ac:picMkLst>
            <pc:docMk/>
            <pc:sldMk cId="1535688735" sldId="281"/>
            <ac:picMk id="9" creationId="{ACEE6897-BC1A-DE76-20C4-E2EEC1A3013D}"/>
          </ac:picMkLst>
        </pc:picChg>
      </pc:sldChg>
      <pc:sldChg chg="addSp delSp modSp add mod">
        <pc:chgData name="Gabriel Stachura" userId="7d14c7c8-5fa4-4f75-ba94-9298a1f1dc5d" providerId="ADAL" clId="{A0B8C034-9824-4CC6-9C62-07AD03B71AE6}" dt="2025-02-28T13:32:07.826" v="2082" actId="21"/>
        <pc:sldMkLst>
          <pc:docMk/>
          <pc:sldMk cId="3262306377" sldId="282"/>
        </pc:sldMkLst>
        <pc:spChg chg="mod">
          <ac:chgData name="Gabriel Stachura" userId="7d14c7c8-5fa4-4f75-ba94-9298a1f1dc5d" providerId="ADAL" clId="{A0B8C034-9824-4CC6-9C62-07AD03B71AE6}" dt="2025-02-28T13:32:07.826" v="2082" actId="21"/>
          <ac:spMkLst>
            <pc:docMk/>
            <pc:sldMk cId="3262306377" sldId="282"/>
            <ac:spMk id="6" creationId="{573B604F-76C4-F67D-69F5-16E2DEBE1975}"/>
          </ac:spMkLst>
        </pc:spChg>
        <pc:picChg chg="add mod">
          <ac:chgData name="Gabriel Stachura" userId="7d14c7c8-5fa4-4f75-ba94-9298a1f1dc5d" providerId="ADAL" clId="{A0B8C034-9824-4CC6-9C62-07AD03B71AE6}" dt="2025-02-28T12:29:07.679" v="806" actId="1076"/>
          <ac:picMkLst>
            <pc:docMk/>
            <pc:sldMk cId="3262306377" sldId="282"/>
            <ac:picMk id="7" creationId="{50545371-9775-4539-0E82-09B3351DDEF0}"/>
          </ac:picMkLst>
        </pc:picChg>
      </pc:sldChg>
      <pc:sldChg chg="addSp delSp modSp new mod">
        <pc:chgData name="Gabriel Stachura" userId="7d14c7c8-5fa4-4f75-ba94-9298a1f1dc5d" providerId="ADAL" clId="{A0B8C034-9824-4CC6-9C62-07AD03B71AE6}" dt="2025-02-28T13:18:24.767" v="1794" actId="1076"/>
        <pc:sldMkLst>
          <pc:docMk/>
          <pc:sldMk cId="2204900318" sldId="283"/>
        </pc:sldMkLst>
        <pc:spChg chg="mod">
          <ac:chgData name="Gabriel Stachura" userId="7d14c7c8-5fa4-4f75-ba94-9298a1f1dc5d" providerId="ADAL" clId="{A0B8C034-9824-4CC6-9C62-07AD03B71AE6}" dt="2025-02-28T12:34:57.411" v="1091" actId="20577"/>
          <ac:spMkLst>
            <pc:docMk/>
            <pc:sldMk cId="2204900318" sldId="283"/>
            <ac:spMk id="4" creationId="{49F1B7F3-83C5-A065-1867-9A6851D787B2}"/>
          </ac:spMkLst>
        </pc:spChg>
        <pc:graphicFrameChg chg="add mod modGraphic">
          <ac:chgData name="Gabriel Stachura" userId="7d14c7c8-5fa4-4f75-ba94-9298a1f1dc5d" providerId="ADAL" clId="{A0B8C034-9824-4CC6-9C62-07AD03B71AE6}" dt="2025-02-28T13:18:24.767" v="1794" actId="1076"/>
          <ac:graphicFrameMkLst>
            <pc:docMk/>
            <pc:sldMk cId="2204900318" sldId="283"/>
            <ac:graphicFrameMk id="6" creationId="{AF2CE21D-8AC6-FF11-C613-4CB227F737C7}"/>
          </ac:graphicFrameMkLst>
        </pc:graphicFrameChg>
      </pc:sldChg>
      <pc:sldChg chg="add del">
        <pc:chgData name="Gabriel Stachura" userId="7d14c7c8-5fa4-4f75-ba94-9298a1f1dc5d" providerId="ADAL" clId="{A0B8C034-9824-4CC6-9C62-07AD03B71AE6}" dt="2025-02-28T12:43:57.649" v="1158" actId="47"/>
        <pc:sldMkLst>
          <pc:docMk/>
          <pc:sldMk cId="378842762" sldId="284"/>
        </pc:sldMkLst>
      </pc:sldChg>
      <pc:sldChg chg="addSp delSp modSp add mod">
        <pc:chgData name="Gabriel Stachura" userId="7d14c7c8-5fa4-4f75-ba94-9298a1f1dc5d" providerId="ADAL" clId="{A0B8C034-9824-4CC6-9C62-07AD03B71AE6}" dt="2025-02-28T13:10:45.774" v="1735" actId="20577"/>
        <pc:sldMkLst>
          <pc:docMk/>
          <pc:sldMk cId="4101617035" sldId="284"/>
        </pc:sldMkLst>
        <pc:spChg chg="mod">
          <ac:chgData name="Gabriel Stachura" userId="7d14c7c8-5fa4-4f75-ba94-9298a1f1dc5d" providerId="ADAL" clId="{A0B8C034-9824-4CC6-9C62-07AD03B71AE6}" dt="2025-02-28T13:06:04.269" v="1499" actId="20577"/>
          <ac:spMkLst>
            <pc:docMk/>
            <pc:sldMk cId="4101617035" sldId="284"/>
            <ac:spMk id="4" creationId="{2AC5639D-7A27-E2AE-C09D-0CF425C34494}"/>
          </ac:spMkLst>
        </pc:spChg>
        <pc:spChg chg="add mod">
          <ac:chgData name="Gabriel Stachura" userId="7d14c7c8-5fa4-4f75-ba94-9298a1f1dc5d" providerId="ADAL" clId="{A0B8C034-9824-4CC6-9C62-07AD03B71AE6}" dt="2025-02-28T13:10:45.774" v="1735" actId="20577"/>
          <ac:spMkLst>
            <pc:docMk/>
            <pc:sldMk cId="4101617035" sldId="284"/>
            <ac:spMk id="8" creationId="{2FA22171-3842-955B-4E2E-C4CC6905DCCE}"/>
          </ac:spMkLst>
        </pc:spChg>
        <pc:picChg chg="add mod">
          <ac:chgData name="Gabriel Stachura" userId="7d14c7c8-5fa4-4f75-ba94-9298a1f1dc5d" providerId="ADAL" clId="{A0B8C034-9824-4CC6-9C62-07AD03B71AE6}" dt="2025-02-28T13:09:08.474" v="1724" actId="1076"/>
          <ac:picMkLst>
            <pc:docMk/>
            <pc:sldMk cId="4101617035" sldId="284"/>
            <ac:picMk id="7" creationId="{58413283-2D50-6D08-32D9-2E9476EB761B}"/>
          </ac:picMkLst>
        </pc:picChg>
      </pc:sldChg>
      <pc:sldChg chg="delSp modSp add del mod">
        <pc:chgData name="Gabriel Stachura" userId="7d14c7c8-5fa4-4f75-ba94-9298a1f1dc5d" providerId="ADAL" clId="{A0B8C034-9824-4CC6-9C62-07AD03B71AE6}" dt="2025-02-28T13:05:58.948" v="1491" actId="47"/>
        <pc:sldMkLst>
          <pc:docMk/>
          <pc:sldMk cId="4197793424" sldId="284"/>
        </pc:sldMkLst>
      </pc:sldChg>
      <pc:sldChg chg="addSp delSp modSp add mod">
        <pc:chgData name="Gabriel Stachura" userId="7d14c7c8-5fa4-4f75-ba94-9298a1f1dc5d" providerId="ADAL" clId="{A0B8C034-9824-4CC6-9C62-07AD03B71AE6}" dt="2025-02-28T13:24:58.871" v="1938" actId="1076"/>
        <pc:sldMkLst>
          <pc:docMk/>
          <pc:sldMk cId="1425182618" sldId="285"/>
        </pc:sldMkLst>
        <pc:spChg chg="add mod">
          <ac:chgData name="Gabriel Stachura" userId="7d14c7c8-5fa4-4f75-ba94-9298a1f1dc5d" providerId="ADAL" clId="{A0B8C034-9824-4CC6-9C62-07AD03B71AE6}" dt="2025-02-28T13:24:58.871" v="1938" actId="1076"/>
          <ac:spMkLst>
            <pc:docMk/>
            <pc:sldMk cId="1425182618" sldId="285"/>
            <ac:spMk id="2" creationId="{A9A5131B-3F48-E0C9-8D64-896A0B1A4514}"/>
          </ac:spMkLst>
        </pc:spChg>
        <pc:spChg chg="mod">
          <ac:chgData name="Gabriel Stachura" userId="7d14c7c8-5fa4-4f75-ba94-9298a1f1dc5d" providerId="ADAL" clId="{A0B8C034-9824-4CC6-9C62-07AD03B71AE6}" dt="2025-02-28T13:22:45.693" v="1893" actId="20577"/>
          <ac:spMkLst>
            <pc:docMk/>
            <pc:sldMk cId="1425182618" sldId="285"/>
            <ac:spMk id="8" creationId="{D3F21ECD-B839-2467-ADF7-D8C29B7468E0}"/>
          </ac:spMkLst>
        </pc:spChg>
        <pc:picChg chg="add mod">
          <ac:chgData name="Gabriel Stachura" userId="7d14c7c8-5fa4-4f75-ba94-9298a1f1dc5d" providerId="ADAL" clId="{A0B8C034-9824-4CC6-9C62-07AD03B71AE6}" dt="2025-02-28T13:15:13.194" v="1756" actId="1076"/>
          <ac:picMkLst>
            <pc:docMk/>
            <pc:sldMk cId="1425182618" sldId="285"/>
            <ac:picMk id="3" creationId="{4F4137A0-750F-B428-DA8B-5F0F165ABA38}"/>
          </ac:picMkLst>
        </pc:picChg>
        <pc:picChg chg="add mod">
          <ac:chgData name="Gabriel Stachura" userId="7d14c7c8-5fa4-4f75-ba94-9298a1f1dc5d" providerId="ADAL" clId="{A0B8C034-9824-4CC6-9C62-07AD03B71AE6}" dt="2025-02-28T13:15:15.324" v="1757" actId="1076"/>
          <ac:picMkLst>
            <pc:docMk/>
            <pc:sldMk cId="1425182618" sldId="285"/>
            <ac:picMk id="6" creationId="{91017485-CC56-7BA2-A0E1-117C4E61A0BB}"/>
          </ac:picMkLst>
        </pc:picChg>
        <pc:picChg chg="add mod">
          <ac:chgData name="Gabriel Stachura" userId="7d14c7c8-5fa4-4f75-ba94-9298a1f1dc5d" providerId="ADAL" clId="{A0B8C034-9824-4CC6-9C62-07AD03B71AE6}" dt="2025-02-28T13:15:18.031" v="1758" actId="1076"/>
          <ac:picMkLst>
            <pc:docMk/>
            <pc:sldMk cId="1425182618" sldId="285"/>
            <ac:picMk id="10" creationId="{4E98AD4C-9E03-5110-1484-615F0986826F}"/>
          </ac:picMkLst>
        </pc:picChg>
      </pc:sldChg>
      <pc:sldChg chg="new del">
        <pc:chgData name="Gabriel Stachura" userId="7d14c7c8-5fa4-4f75-ba94-9298a1f1dc5d" providerId="ADAL" clId="{A0B8C034-9824-4CC6-9C62-07AD03B71AE6}" dt="2025-02-28T13:05:57.234" v="1490" actId="680"/>
        <pc:sldMkLst>
          <pc:docMk/>
          <pc:sldMk cId="2036611243" sldId="285"/>
        </pc:sldMkLst>
      </pc:sldChg>
      <pc:sldChg chg="addSp delSp modSp add mod">
        <pc:chgData name="Gabriel Stachura" userId="7d14c7c8-5fa4-4f75-ba94-9298a1f1dc5d" providerId="ADAL" clId="{A0B8C034-9824-4CC6-9C62-07AD03B71AE6}" dt="2025-02-28T13:25:40.016" v="2053" actId="1076"/>
        <pc:sldMkLst>
          <pc:docMk/>
          <pc:sldMk cId="3601612203" sldId="286"/>
        </pc:sldMkLst>
        <pc:spChg chg="add mod">
          <ac:chgData name="Gabriel Stachura" userId="7d14c7c8-5fa4-4f75-ba94-9298a1f1dc5d" providerId="ADAL" clId="{A0B8C034-9824-4CC6-9C62-07AD03B71AE6}" dt="2025-02-28T13:25:40.016" v="2053" actId="1076"/>
          <ac:spMkLst>
            <pc:docMk/>
            <pc:sldMk cId="3601612203" sldId="286"/>
            <ac:spMk id="11" creationId="{95270038-C2B7-838B-D38B-DB348F3BE6B2}"/>
          </ac:spMkLst>
        </pc:spChg>
        <pc:picChg chg="add mod">
          <ac:chgData name="Gabriel Stachura" userId="7d14c7c8-5fa4-4f75-ba94-9298a1f1dc5d" providerId="ADAL" clId="{A0B8C034-9824-4CC6-9C62-07AD03B71AE6}" dt="2025-02-28T13:23:45.325" v="1905" actId="1076"/>
          <ac:picMkLst>
            <pc:docMk/>
            <pc:sldMk cId="3601612203" sldId="286"/>
            <ac:picMk id="5" creationId="{2D967C54-D51A-F037-5B34-144EB4069366}"/>
          </ac:picMkLst>
        </pc:picChg>
        <pc:picChg chg="add mod">
          <ac:chgData name="Gabriel Stachura" userId="7d14c7c8-5fa4-4f75-ba94-9298a1f1dc5d" providerId="ADAL" clId="{A0B8C034-9824-4CC6-9C62-07AD03B71AE6}" dt="2025-02-28T13:23:53.619" v="1906" actId="1076"/>
          <ac:picMkLst>
            <pc:docMk/>
            <pc:sldMk cId="3601612203" sldId="286"/>
            <ac:picMk id="9" creationId="{74CDDFE3-3C60-91AC-17E5-128DB66E494F}"/>
          </ac:picMkLst>
        </pc:picChg>
      </pc:sldChg>
      <pc:sldChg chg="addSp delSp modSp new mod">
        <pc:chgData name="Gabriel Stachura" userId="7d14c7c8-5fa4-4f75-ba94-9298a1f1dc5d" providerId="ADAL" clId="{A0B8C034-9824-4CC6-9C62-07AD03B71AE6}" dt="2025-02-28T13:36:21.209" v="2231" actId="207"/>
        <pc:sldMkLst>
          <pc:docMk/>
          <pc:sldMk cId="3172964422" sldId="287"/>
        </pc:sldMkLst>
        <pc:spChg chg="mod">
          <ac:chgData name="Gabriel Stachura" userId="7d14c7c8-5fa4-4f75-ba94-9298a1f1dc5d" providerId="ADAL" clId="{A0B8C034-9824-4CC6-9C62-07AD03B71AE6}" dt="2025-02-28T13:28:01.833" v="2078" actId="20577"/>
          <ac:spMkLst>
            <pc:docMk/>
            <pc:sldMk cId="3172964422" sldId="287"/>
            <ac:spMk id="4" creationId="{8787758D-EDCB-D72B-473A-31122B4C2DA4}"/>
          </ac:spMkLst>
        </pc:spChg>
        <pc:spChg chg="add mod">
          <ac:chgData name="Gabriel Stachura" userId="7d14c7c8-5fa4-4f75-ba94-9298a1f1dc5d" providerId="ADAL" clId="{A0B8C034-9824-4CC6-9C62-07AD03B71AE6}" dt="2025-02-28T13:34:05.504" v="2114" actId="1076"/>
          <ac:spMkLst>
            <pc:docMk/>
            <pc:sldMk cId="3172964422" sldId="287"/>
            <ac:spMk id="10" creationId="{2C6A01F0-7A91-7566-51EF-A02527419BFD}"/>
          </ac:spMkLst>
        </pc:spChg>
        <pc:spChg chg="add mod">
          <ac:chgData name="Gabriel Stachura" userId="7d14c7c8-5fa4-4f75-ba94-9298a1f1dc5d" providerId="ADAL" clId="{A0B8C034-9824-4CC6-9C62-07AD03B71AE6}" dt="2025-02-28T13:34:52.536" v="2210" actId="20577"/>
          <ac:spMkLst>
            <pc:docMk/>
            <pc:sldMk cId="3172964422" sldId="287"/>
            <ac:spMk id="11" creationId="{0A10F93C-D339-8941-FA26-E556562380F6}"/>
          </ac:spMkLst>
        </pc:spChg>
        <pc:spChg chg="add mod">
          <ac:chgData name="Gabriel Stachura" userId="7d14c7c8-5fa4-4f75-ba94-9298a1f1dc5d" providerId="ADAL" clId="{A0B8C034-9824-4CC6-9C62-07AD03B71AE6}" dt="2025-02-28T13:36:21.209" v="2231" actId="207"/>
          <ac:spMkLst>
            <pc:docMk/>
            <pc:sldMk cId="3172964422" sldId="287"/>
            <ac:spMk id="12" creationId="{81E996FD-BEA7-5F25-65D1-070AE8C796CD}"/>
          </ac:spMkLst>
        </pc:spChg>
        <pc:picChg chg="add mod">
          <ac:chgData name="Gabriel Stachura" userId="7d14c7c8-5fa4-4f75-ba94-9298a1f1dc5d" providerId="ADAL" clId="{A0B8C034-9824-4CC6-9C62-07AD03B71AE6}" dt="2025-02-28T13:32:13.912" v="2083" actId="1076"/>
          <ac:picMkLst>
            <pc:docMk/>
            <pc:sldMk cId="3172964422" sldId="287"/>
            <ac:picMk id="6" creationId="{6227771D-6CD6-8A16-5FEB-2507C763A4E6}"/>
          </ac:picMkLst>
        </pc:picChg>
      </pc:sldChg>
      <pc:sldChg chg="addSp delSp modSp add mod">
        <pc:chgData name="Gabriel Stachura" userId="7d14c7c8-5fa4-4f75-ba94-9298a1f1dc5d" providerId="ADAL" clId="{A0B8C034-9824-4CC6-9C62-07AD03B71AE6}" dt="2025-03-03T07:08:06.337" v="3109" actId="20577"/>
        <pc:sldMkLst>
          <pc:docMk/>
          <pc:sldMk cId="1467827591" sldId="288"/>
        </pc:sldMkLst>
        <pc:spChg chg="add mod">
          <ac:chgData name="Gabriel Stachura" userId="7d14c7c8-5fa4-4f75-ba94-9298a1f1dc5d" providerId="ADAL" clId="{A0B8C034-9824-4CC6-9C62-07AD03B71AE6}" dt="2025-03-03T07:08:06.337" v="3109" actId="20577"/>
          <ac:spMkLst>
            <pc:docMk/>
            <pc:sldMk cId="1467827591" sldId="288"/>
            <ac:spMk id="3" creationId="{EA75F500-6D30-E429-A5B8-531E3B96FFAD}"/>
          </ac:spMkLst>
        </pc:spChg>
        <pc:spChg chg="mod">
          <ac:chgData name="Gabriel Stachura" userId="7d14c7c8-5fa4-4f75-ba94-9298a1f1dc5d" providerId="ADAL" clId="{A0B8C034-9824-4CC6-9C62-07AD03B71AE6}" dt="2025-02-28T13:37:33.142" v="2258" actId="20577"/>
          <ac:spMkLst>
            <pc:docMk/>
            <pc:sldMk cId="1467827591" sldId="288"/>
            <ac:spMk id="4" creationId="{2E7CCFE3-A01B-44AA-3BAC-B69546DC05F9}"/>
          </ac:spMkLst>
        </pc:spChg>
      </pc:sldChg>
      <pc:sldChg chg="addSp delSp modSp add mod">
        <pc:chgData name="Gabriel Stachura" userId="7d14c7c8-5fa4-4f75-ba94-9298a1f1dc5d" providerId="ADAL" clId="{A0B8C034-9824-4CC6-9C62-07AD03B71AE6}" dt="2025-03-03T07:24:10.851" v="3843" actId="20577"/>
        <pc:sldMkLst>
          <pc:docMk/>
          <pc:sldMk cId="2808468931" sldId="289"/>
        </pc:sldMkLst>
        <pc:spChg chg="mod">
          <ac:chgData name="Gabriel Stachura" userId="7d14c7c8-5fa4-4f75-ba94-9298a1f1dc5d" providerId="ADAL" clId="{A0B8C034-9824-4CC6-9C62-07AD03B71AE6}" dt="2025-03-03T07:24:10.851" v="3843" actId="20577"/>
          <ac:spMkLst>
            <pc:docMk/>
            <pc:sldMk cId="2808468931" sldId="289"/>
            <ac:spMk id="3" creationId="{78EC065F-9CC5-8F59-5E33-FE0C2C641C4D}"/>
          </ac:spMkLst>
        </pc:spChg>
        <pc:spChg chg="add del mod">
          <ac:chgData name="Gabriel Stachura" userId="7d14c7c8-5fa4-4f75-ba94-9298a1f1dc5d" providerId="ADAL" clId="{A0B8C034-9824-4CC6-9C62-07AD03B71AE6}" dt="2025-03-03T07:16:06.223" v="3515" actId="478"/>
          <ac:spMkLst>
            <pc:docMk/>
            <pc:sldMk cId="2808468931" sldId="289"/>
            <ac:spMk id="5" creationId="{FE4AB6FF-5EF4-4448-238F-8B8930A81EA7}"/>
          </ac:spMkLst>
        </pc:spChg>
        <pc:picChg chg="add mod modCrop">
          <ac:chgData name="Gabriel Stachura" userId="7d14c7c8-5fa4-4f75-ba94-9298a1f1dc5d" providerId="ADAL" clId="{A0B8C034-9824-4CC6-9C62-07AD03B71AE6}" dt="2025-03-03T07:16:51.498" v="3519" actId="1076"/>
          <ac:picMkLst>
            <pc:docMk/>
            <pc:sldMk cId="2808468931" sldId="289"/>
            <ac:picMk id="7" creationId="{910C6E63-D7C4-E5F8-F365-2B8A23FD876D}"/>
          </ac:picMkLst>
        </pc:picChg>
      </pc:sldChg>
      <pc:sldChg chg="delSp modSp add mod">
        <pc:chgData name="Gabriel Stachura" userId="7d14c7c8-5fa4-4f75-ba94-9298a1f1dc5d" providerId="ADAL" clId="{A0B8C034-9824-4CC6-9C62-07AD03B71AE6}" dt="2025-03-03T16:19:07.350" v="4883" actId="20577"/>
        <pc:sldMkLst>
          <pc:docMk/>
          <pc:sldMk cId="169816286" sldId="290"/>
        </pc:sldMkLst>
        <pc:spChg chg="mod">
          <ac:chgData name="Gabriel Stachura" userId="7d14c7c8-5fa4-4f75-ba94-9298a1f1dc5d" providerId="ADAL" clId="{A0B8C034-9824-4CC6-9C62-07AD03B71AE6}" dt="2025-03-03T16:19:07.350" v="4883" actId="20577"/>
          <ac:spMkLst>
            <pc:docMk/>
            <pc:sldMk cId="169816286" sldId="290"/>
            <ac:spMk id="3" creationId="{033B63E8-77F7-7BE9-A70B-73E45B95FCE5}"/>
          </ac:spMkLst>
        </pc:spChg>
        <pc:picChg chg="del">
          <ac:chgData name="Gabriel Stachura" userId="7d14c7c8-5fa4-4f75-ba94-9298a1f1dc5d" providerId="ADAL" clId="{A0B8C034-9824-4CC6-9C62-07AD03B71AE6}" dt="2025-03-03T07:24:33.422" v="3846" actId="478"/>
          <ac:picMkLst>
            <pc:docMk/>
            <pc:sldMk cId="169816286" sldId="290"/>
            <ac:picMk id="7" creationId="{A68A5880-4659-78E8-0D0D-AFCB96B42E23}"/>
          </ac:picMkLst>
        </pc:picChg>
      </pc:sldChg>
      <pc:sldChg chg="modSp new mod">
        <pc:chgData name="Gabriel Stachura" userId="7d14c7c8-5fa4-4f75-ba94-9298a1f1dc5d" providerId="ADAL" clId="{A0B8C034-9824-4CC6-9C62-07AD03B71AE6}" dt="2025-03-03T16:18:53.637" v="4881" actId="20577"/>
        <pc:sldMkLst>
          <pc:docMk/>
          <pc:sldMk cId="202493248" sldId="291"/>
        </pc:sldMkLst>
        <pc:spChg chg="mod">
          <ac:chgData name="Gabriel Stachura" userId="7d14c7c8-5fa4-4f75-ba94-9298a1f1dc5d" providerId="ADAL" clId="{A0B8C034-9824-4CC6-9C62-07AD03B71AE6}" dt="2025-03-03T08:06:40.881" v="4484" actId="20577"/>
          <ac:spMkLst>
            <pc:docMk/>
            <pc:sldMk cId="202493248" sldId="291"/>
            <ac:spMk id="2" creationId="{9A025AF3-8EB7-286F-F60F-7C0D9D4F590F}"/>
          </ac:spMkLst>
        </pc:spChg>
        <pc:spChg chg="mod">
          <ac:chgData name="Gabriel Stachura" userId="7d14c7c8-5fa4-4f75-ba94-9298a1f1dc5d" providerId="ADAL" clId="{A0B8C034-9824-4CC6-9C62-07AD03B71AE6}" dt="2025-03-03T16:18:53.637" v="4881" actId="20577"/>
          <ac:spMkLst>
            <pc:docMk/>
            <pc:sldMk cId="202493248" sldId="291"/>
            <ac:spMk id="3" creationId="{EAFEB253-6DBE-D084-8478-E78A7BEBFD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BBCB-F91E-44C2-A9C9-3324276AC321}" type="datetimeFigureOut">
              <a:rPr lang="pl-PL" smtClean="0"/>
              <a:t>05.03.2025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C53D2-C040-4DF4-9A43-E0EC30C3A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49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90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4D998-E271-8334-9296-B99A0DC2A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5FF5DD0-242F-2377-10DE-BA394FE22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E9B9652-11AE-3BB5-AD74-18ABA4862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8376D8-1677-77E6-0F3A-4434BE930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14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8797-2B67-3F55-5D66-04717B67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E858E2A-78FA-5851-EE81-7B19B5BC6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1DEC295-78B1-8508-01FE-3508A556A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51D8EB-992A-1396-BB9F-E38B76882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7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7D6A2-69E9-4A0C-E6C1-1812271BB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9AA055B-03DC-35DC-D991-00E1E92C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F6200D5-6EC2-38B9-3F64-6DF24F63C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C4A0D2-45EF-D224-FB38-2DDE0B19E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07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E3DB-CBF6-299F-E98A-3AB0642B9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643BF0D-7202-64DC-843F-40DF93B46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D6A581F-7F0C-95B0-B769-E18CEF39D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5EBC46-EFBD-EC9D-F7C5-097D28B7D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88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B3FD4-D2FA-1308-320D-39DF1FAC5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380C441-C699-F864-82AE-9D44C874F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EE41874-AB08-6001-61E6-08DE42A2E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BCE802-2C02-17BE-1EE6-2C023FD29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55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DA818-A953-957A-86B5-88B4AE9C5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6DA13CD-BE2A-5EC0-8AE7-2D5DE2031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D620F7-D6CA-2C2D-8B66-69AEE51B7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E7B115-61E1-F287-B0F6-7FEF18B30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74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9A81C-2974-219D-2AC5-D1AB2070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7BB82F0-E1CF-CE5C-5A34-51E0CFF5D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5726321-D77C-3BCA-8212-3FCB98FBB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94A425-56EB-0192-2C11-43D0FC107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63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E47A6-CBD1-5706-37E6-6F2F3269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9D90874-DA90-7137-39D7-86BCB091C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BB12DB1-6386-9274-6B85-C2EF1EE35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 far in ALARO Surface was </a:t>
            </a:r>
            <a:r>
              <a:rPr lang="pl-PL" dirty="0" err="1"/>
              <a:t>treated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293753-408B-1FBF-092E-0101BDDF0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C53D2-C040-4DF4-9A43-E0EC30C3A7B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64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336769"/>
            <a:ext cx="2592254" cy="1080525"/>
          </a:xfrm>
          <a:prstGeom prst="rect">
            <a:avLst/>
          </a:prstGeom>
        </p:spPr>
      </p:pic>
      <p:sp>
        <p:nvSpPr>
          <p:cNvPr id="5" name="CustomShape 3"/>
          <p:cNvSpPr/>
          <p:nvPr userDrawn="1"/>
        </p:nvSpPr>
        <p:spPr>
          <a:xfrm>
            <a:off x="959400" y="513000"/>
            <a:ext cx="41904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R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egional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ooperation for 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L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imited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A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rea </a:t>
            </a:r>
            <a:r>
              <a:rPr lang="en-GB" sz="1400" b="0" i="1" strike="noStrike" spc="-1" dirty="0" err="1">
                <a:solidFill>
                  <a:schemeClr val="accent1"/>
                </a:solidFill>
                <a:latin typeface="Arial"/>
              </a:rPr>
              <a:t>Modeling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 in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entral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E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urope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1260000" y="2954469"/>
            <a:ext cx="7736821" cy="944562"/>
          </a:xfrm>
          <a:prstGeom prst="rect">
            <a:avLst/>
          </a:prstGeom>
        </p:spPr>
        <p:txBody>
          <a:bodyPr lIns="144000" rIns="144000" anchor="ctr" anchorCtr="0"/>
          <a:lstStyle>
            <a:lvl1pPr algn="l">
              <a:defRPr b="1" baseline="0"/>
            </a:lvl1pPr>
          </a:lstStyle>
          <a:p>
            <a:r>
              <a:rPr lang="en-US" dirty="0"/>
              <a:t>Click to write title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4093650"/>
            <a:ext cx="7740000" cy="503783"/>
          </a:xfrm>
          <a:prstGeom prst="rect">
            <a:avLst/>
          </a:prstGeom>
        </p:spPr>
        <p:txBody>
          <a:bodyPr lIns="144000" rIns="144000" anchor="ctr" anchorCtr="0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Click to enter Authors</a:t>
            </a:r>
          </a:p>
        </p:txBody>
      </p:sp>
      <p:sp>
        <p:nvSpPr>
          <p:cNvPr id="19" name="CustomShape 8"/>
          <p:cNvSpPr/>
          <p:nvPr userDrawn="1"/>
        </p:nvSpPr>
        <p:spPr>
          <a:xfrm>
            <a:off x="1008000" y="2905650"/>
            <a:ext cx="8063640" cy="1058040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9"/>
          <p:cNvSpPr/>
          <p:nvPr userDrawn="1"/>
        </p:nvSpPr>
        <p:spPr>
          <a:xfrm>
            <a:off x="1008000" y="4057650"/>
            <a:ext cx="8063640" cy="567000"/>
          </a:xfrm>
          <a:prstGeom prst="rect">
            <a:avLst/>
          </a:prstGeom>
          <a:noFill/>
          <a:ln w="12700">
            <a:solidFill>
              <a:srgbClr val="009DD9"/>
            </a:solidFill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0"/>
          <p:cNvSpPr/>
          <p:nvPr userDrawn="1"/>
        </p:nvSpPr>
        <p:spPr>
          <a:xfrm>
            <a:off x="1008000" y="2905650"/>
            <a:ext cx="251640" cy="1058040"/>
          </a:xfrm>
          <a:prstGeom prst="rect">
            <a:avLst/>
          </a:prstGeom>
          <a:solidFill>
            <a:schemeClr val="accent1"/>
          </a:solidFill>
          <a:ln w="648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1"/>
          <p:cNvSpPr/>
          <p:nvPr userDrawn="1"/>
        </p:nvSpPr>
        <p:spPr>
          <a:xfrm>
            <a:off x="1008000" y="4057650"/>
            <a:ext cx="251640" cy="566640"/>
          </a:xfrm>
          <a:prstGeom prst="rect">
            <a:avLst/>
          </a:prstGeom>
          <a:solidFill>
            <a:srgbClr val="009DD9"/>
          </a:solidFill>
          <a:ln w="648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" name="Skupina 7"/>
          <p:cNvGrpSpPr/>
          <p:nvPr userDrawn="1"/>
        </p:nvGrpSpPr>
        <p:grpSpPr>
          <a:xfrm>
            <a:off x="1008000" y="4777650"/>
            <a:ext cx="8064368" cy="577905"/>
            <a:chOff x="1008000" y="4777650"/>
            <a:chExt cx="8064368" cy="577905"/>
          </a:xfrm>
        </p:grpSpPr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Obrázek 11"/>
            <p:cNvPicPr/>
            <p:nvPr userDrawn="1"/>
          </p:nvPicPr>
          <p:blipFill>
            <a:blip r:embed="rId4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Obrázek 3"/>
            <p:cNvPicPr/>
            <p:nvPr userDrawn="1"/>
          </p:nvPicPr>
          <p:blipFill>
            <a:blip r:embed="rId5"/>
            <a:stretch/>
          </p:blipFill>
          <p:spPr>
            <a:xfrm>
              <a:off x="3022732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Obrázek 14"/>
            <p:cNvPicPr/>
            <p:nvPr userDrawn="1"/>
          </p:nvPicPr>
          <p:blipFill>
            <a:blip r:embed="rId6"/>
            <a:stretch/>
          </p:blipFill>
          <p:spPr>
            <a:xfrm>
              <a:off x="4536296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515" y="4777650"/>
              <a:ext cx="577885" cy="577905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092" y="4813650"/>
              <a:ext cx="424964" cy="50320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00" y="4943755"/>
              <a:ext cx="1138270" cy="360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336769"/>
            <a:ext cx="2592254" cy="1080525"/>
          </a:xfrm>
          <a:prstGeom prst="rect">
            <a:avLst/>
          </a:prstGeom>
        </p:spPr>
      </p:pic>
      <p:sp>
        <p:nvSpPr>
          <p:cNvPr id="5" name="CustomShape 3"/>
          <p:cNvSpPr/>
          <p:nvPr userDrawn="1"/>
        </p:nvSpPr>
        <p:spPr>
          <a:xfrm>
            <a:off x="959400" y="513000"/>
            <a:ext cx="41904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R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egional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ooperation for 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L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imited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A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rea </a:t>
            </a:r>
            <a:r>
              <a:rPr lang="en-GB" sz="1400" b="0" i="1" strike="noStrike" spc="-1" dirty="0" err="1">
                <a:solidFill>
                  <a:schemeClr val="accent1"/>
                </a:solidFill>
                <a:latin typeface="Arial"/>
              </a:rPr>
              <a:t>Modeling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 in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C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entral </a:t>
            </a:r>
            <a:r>
              <a:rPr lang="en-GB" sz="1400" b="1" i="1" strike="noStrike" spc="-1" dirty="0">
                <a:solidFill>
                  <a:schemeClr val="accent1"/>
                </a:solidFill>
                <a:latin typeface="Arial"/>
              </a:rPr>
              <a:t>E</a:t>
            </a:r>
            <a:r>
              <a:rPr lang="en-GB" sz="1400" b="0" i="1" strike="noStrike" spc="-1" dirty="0">
                <a:solidFill>
                  <a:schemeClr val="accent1"/>
                </a:solidFill>
                <a:latin typeface="Arial"/>
              </a:rPr>
              <a:t>urope</a:t>
            </a:r>
            <a:endParaRPr lang="en-GB" sz="1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 hasCustomPrompt="1"/>
          </p:nvPr>
        </p:nvSpPr>
        <p:spPr>
          <a:xfrm>
            <a:off x="1171902" y="1890713"/>
            <a:ext cx="7736821" cy="944562"/>
          </a:xfrm>
          <a:prstGeom prst="rect">
            <a:avLst/>
          </a:prstGeom>
        </p:spPr>
        <p:txBody>
          <a:bodyPr lIns="144000" rIns="144000" anchor="ctr" anchorCtr="0"/>
          <a:lstStyle>
            <a:lvl1pPr algn="l">
              <a:defRPr b="1" baseline="0"/>
            </a:lvl1pPr>
          </a:lstStyle>
          <a:p>
            <a:r>
              <a:rPr lang="en-US" dirty="0"/>
              <a:t>Click to thank you.</a:t>
            </a:r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1008000" y="4777650"/>
            <a:ext cx="8064368" cy="577905"/>
            <a:chOff x="1008000" y="4777650"/>
            <a:chExt cx="8064368" cy="577905"/>
          </a:xfrm>
        </p:grpSpPr>
        <p:pic>
          <p:nvPicPr>
            <p:cNvPr id="19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Obrázek 19"/>
            <p:cNvPicPr/>
            <p:nvPr userDrawn="1"/>
          </p:nvPicPr>
          <p:blipFill>
            <a:blip r:embed="rId4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Obrázek 3"/>
            <p:cNvPicPr/>
            <p:nvPr userDrawn="1"/>
          </p:nvPicPr>
          <p:blipFill>
            <a:blip r:embed="rId5"/>
            <a:stretch/>
          </p:blipFill>
          <p:spPr>
            <a:xfrm>
              <a:off x="3022732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Obrázek 21"/>
            <p:cNvPicPr/>
            <p:nvPr userDrawn="1"/>
          </p:nvPicPr>
          <p:blipFill>
            <a:blip r:embed="rId6"/>
            <a:stretch/>
          </p:blipFill>
          <p:spPr>
            <a:xfrm>
              <a:off x="4536296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Obrázek 2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515" y="4777650"/>
              <a:ext cx="577885" cy="577905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092" y="4813650"/>
              <a:ext cx="424964" cy="503200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00" y="4943755"/>
              <a:ext cx="113827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88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04825" y="90513"/>
            <a:ext cx="7336800" cy="728538"/>
          </a:xfrm>
          <a:prstGeom prst="rect">
            <a:avLst/>
          </a:prstGeo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972000"/>
            <a:ext cx="9072563" cy="4176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/>
              <a:t>Click to add cont.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8"/>
          <p:cNvSpPr>
            <a:spLocks noGrp="1"/>
          </p:cNvSpPr>
          <p:nvPr>
            <p:ph sz="quarter" idx="1" hasCustomPrompt="1"/>
          </p:nvPr>
        </p:nvSpPr>
        <p:spPr>
          <a:xfrm>
            <a:off x="504031" y="972000"/>
            <a:ext cx="4455636" cy="4176000"/>
          </a:xfrm>
        </p:spPr>
        <p:txBody>
          <a:bodyPr/>
          <a:lstStyle>
            <a:lvl1pPr eaLnBrk="1" latinLnBrk="0" hangingPunct="1">
              <a:defRPr baseline="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/>
              <a:t>Click to add cont.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6" name="Inhaltsplatzhalter 10"/>
          <p:cNvSpPr>
            <a:spLocks noGrp="1"/>
          </p:cNvSpPr>
          <p:nvPr>
            <p:ph sz="quarter" idx="2" hasCustomPrompt="1"/>
          </p:nvPr>
        </p:nvSpPr>
        <p:spPr>
          <a:xfrm>
            <a:off x="5106677" y="972000"/>
            <a:ext cx="4455636" cy="4176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kumimoji="0" lang="en-US" noProof="0" dirty="0"/>
              <a:t>Click to add cont. 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8" name="Titelplatzhalter 21"/>
          <p:cNvSpPr>
            <a:spLocks noGrp="1"/>
          </p:cNvSpPr>
          <p:nvPr>
            <p:ph type="title"/>
          </p:nvPr>
        </p:nvSpPr>
        <p:spPr>
          <a:xfrm>
            <a:off x="504031" y="90000"/>
            <a:ext cx="7335753" cy="727200"/>
          </a:xfrm>
          <a:prstGeom prst="rect">
            <a:avLst/>
          </a:prstGeom>
        </p:spPr>
        <p:txBody>
          <a:bodyPr vert="horz" lIns="0" bIns="36000" anchor="ctr" anchorCtr="0">
            <a:normAutofit/>
          </a:bodyPr>
          <a:lstStyle/>
          <a:p>
            <a:r>
              <a:rPr kumimoji="0" lang="en-US" noProof="0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7106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44875" y="5256213"/>
            <a:ext cx="3190875" cy="301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75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04825" y="972000"/>
            <a:ext cx="4459288" cy="417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5112000" y="972000"/>
            <a:ext cx="4459288" cy="183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5112320" y="2907284"/>
            <a:ext cx="4459288" cy="2232247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627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112320" y="936000"/>
            <a:ext cx="4459288" cy="4212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503808" y="972000"/>
            <a:ext cx="4459288" cy="183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503808" y="2908800"/>
            <a:ext cx="4459288" cy="2230731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505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03808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3580513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2" hasCustomPrompt="1"/>
          </p:nvPr>
        </p:nvSpPr>
        <p:spPr>
          <a:xfrm>
            <a:off x="6624488" y="1035075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624488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4" hasCustomPrompt="1"/>
          </p:nvPr>
        </p:nvSpPr>
        <p:spPr>
          <a:xfrm>
            <a:off x="3580513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sz="half" idx="15" hasCustomPrompt="1"/>
          </p:nvPr>
        </p:nvSpPr>
        <p:spPr>
          <a:xfrm>
            <a:off x="503808" y="3123307"/>
            <a:ext cx="2919600" cy="1947600"/>
          </a:xfrm>
        </p:spPr>
        <p:txBody>
          <a:bodyPr>
            <a:normAutofit/>
          </a:bodyPr>
          <a:lstStyle>
            <a:lvl1pPr marL="182563" indent="-182563"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  <a:endParaRPr lang="cs-CZ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04031" y="90000"/>
            <a:ext cx="7336800" cy="727200"/>
          </a:xfrm>
        </p:spPr>
        <p:txBody>
          <a:bodyPr/>
          <a:lstStyle/>
          <a:p>
            <a:r>
              <a:rPr kumimoji="0" lang="en-US" noProof="0" dirty="0"/>
              <a:t>Click to enter slide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815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wmf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 hidden="1"/>
          <p:cNvSpPr/>
          <p:nvPr/>
        </p:nvSpPr>
        <p:spPr>
          <a:xfrm rot="5400000">
            <a:off x="488520" y="5330520"/>
            <a:ext cx="157320" cy="132120"/>
          </a:xfrm>
          <a:prstGeom prst="triangle">
            <a:avLst>
              <a:gd name="adj" fmla="val 50000"/>
            </a:avLst>
          </a:prstGeom>
          <a:solidFill>
            <a:srgbClr val="009DD9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747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7" r:id="rId2"/>
    <p:sldLayoutId id="2147483734" r:id="rId3"/>
  </p:sldLayoutIdLst>
  <p:txStyles>
    <p:titleStyle>
      <a:lvl1pPr>
        <a:defRPr sz="3200" baseline="0">
          <a:latin typeface="+mj-lt"/>
        </a:defRPr>
      </a:lvl1pPr>
    </p:titleStyle>
    <p:bodyStyle>
      <a:lvl1pPr>
        <a:defRPr baseline="0"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84" y="96848"/>
            <a:ext cx="1736810" cy="723951"/>
          </a:xfrm>
          <a:prstGeom prst="rect">
            <a:avLst/>
          </a:prstGeom>
        </p:spPr>
      </p:pic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504031" y="90000"/>
            <a:ext cx="7335753" cy="727200"/>
          </a:xfrm>
          <a:prstGeom prst="rect">
            <a:avLst/>
          </a:prstGeom>
        </p:spPr>
        <p:txBody>
          <a:bodyPr vert="horz" lIns="0" tIns="0" bIns="0" anchor="ctr" anchorCtr="0">
            <a:normAutofit/>
          </a:bodyPr>
          <a:lstStyle/>
          <a:p>
            <a:r>
              <a:rPr kumimoji="0" lang="en-US" noProof="0" dirty="0"/>
              <a:t>Click to enter slide title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504031" y="972000"/>
            <a:ext cx="9072563" cy="417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dirty="0"/>
              <a:t>First level</a:t>
            </a:r>
          </a:p>
          <a:p>
            <a:pPr lvl="1" eaLnBrk="1" latinLnBrk="0" hangingPunct="1"/>
            <a:r>
              <a:rPr kumimoji="0" lang="en-US" noProof="0" dirty="0"/>
              <a:t>Second level</a:t>
            </a:r>
          </a:p>
          <a:p>
            <a:pPr lvl="2" eaLnBrk="1" latinLnBrk="0" hangingPunct="1"/>
            <a:r>
              <a:rPr kumimoji="0" lang="en-US" noProof="0" dirty="0"/>
              <a:t>Third level</a:t>
            </a:r>
          </a:p>
          <a:p>
            <a:pPr lvl="3" eaLnBrk="1" latinLnBrk="0" hangingPunct="1"/>
            <a:r>
              <a:rPr kumimoji="0" lang="en-US" noProof="0" dirty="0"/>
              <a:t>Forth level</a:t>
            </a:r>
          </a:p>
          <a:p>
            <a:pPr lvl="4" eaLnBrk="1" latinLnBrk="0" hangingPunct="1"/>
            <a:r>
              <a:rPr kumimoji="0" lang="en-US" noProof="0" dirty="0"/>
              <a:t>Fifth level</a:t>
            </a:r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504031" y="5220000"/>
            <a:ext cx="907256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504031" y="820800"/>
            <a:ext cx="907256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ustomShape 3"/>
          <p:cNvSpPr/>
          <p:nvPr/>
        </p:nvSpPr>
        <p:spPr>
          <a:xfrm rot="5400000">
            <a:off x="488520" y="5330520"/>
            <a:ext cx="157320" cy="13212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56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PlaceHolder 7"/>
          <p:cNvSpPr txBox="1">
            <a:spLocks/>
          </p:cNvSpPr>
          <p:nvPr/>
        </p:nvSpPr>
        <p:spPr>
          <a:xfrm>
            <a:off x="624664" y="5230800"/>
            <a:ext cx="2183400" cy="302040"/>
          </a:xfrm>
          <a:prstGeom prst="rect">
            <a:avLst/>
          </a:prstGeom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96DA2-B5CA-488F-93C8-1208E4CA7F1A}" type="slidenum">
              <a:rPr lang="en-GB" sz="1500" spc="-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500" spc="-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Skupina 17"/>
          <p:cNvGrpSpPr>
            <a:grpSpLocks noChangeAspect="1"/>
          </p:cNvGrpSpPr>
          <p:nvPr userDrawn="1"/>
        </p:nvGrpSpPr>
        <p:grpSpPr>
          <a:xfrm>
            <a:off x="5040000" y="5284800"/>
            <a:ext cx="4521254" cy="324000"/>
            <a:chOff x="1008000" y="4777650"/>
            <a:chExt cx="8064368" cy="577905"/>
          </a:xfrm>
        </p:grpSpPr>
        <p:pic>
          <p:nvPicPr>
            <p:cNvPr id="19" name="Picture 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00" y="4968000"/>
              <a:ext cx="1188368" cy="26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Obrázek 19"/>
            <p:cNvPicPr/>
            <p:nvPr userDrawn="1"/>
          </p:nvPicPr>
          <p:blipFill>
            <a:blip r:embed="rId10"/>
            <a:stretch/>
          </p:blipFill>
          <p:spPr>
            <a:xfrm>
              <a:off x="6120000" y="4813650"/>
              <a:ext cx="512640" cy="5110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Obrázek 3"/>
            <p:cNvPicPr/>
            <p:nvPr userDrawn="1"/>
          </p:nvPicPr>
          <p:blipFill>
            <a:blip r:embed="rId11"/>
            <a:stretch/>
          </p:blipFill>
          <p:spPr>
            <a:xfrm>
              <a:off x="3022732" y="4849650"/>
              <a:ext cx="1153484" cy="440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Obrázek 23"/>
            <p:cNvPicPr/>
            <p:nvPr userDrawn="1"/>
          </p:nvPicPr>
          <p:blipFill>
            <a:blip r:embed="rId12"/>
            <a:stretch/>
          </p:blipFill>
          <p:spPr>
            <a:xfrm>
              <a:off x="4536296" y="4813650"/>
              <a:ext cx="360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Obrázek 2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515" y="4777650"/>
              <a:ext cx="577885" cy="577905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00" y="4849650"/>
              <a:ext cx="712375" cy="404622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092" y="4813650"/>
              <a:ext cx="424964" cy="503200"/>
            </a:xfrm>
            <a:prstGeom prst="rect">
              <a:avLst/>
            </a:prstGeom>
          </p:spPr>
        </p:pic>
        <p:pic>
          <p:nvPicPr>
            <p:cNvPr id="39" name="Obrázek 3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00" y="4943755"/>
              <a:ext cx="113827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5" r:id="rId2"/>
    <p:sldLayoutId id="2147483723" r:id="rId3"/>
    <p:sldLayoutId id="2147483725" r:id="rId4"/>
    <p:sldLayoutId id="2147483726" r:id="rId5"/>
    <p:sldLayoutId id="2147483724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spcAft>
          <a:spcPts val="2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spcAft>
          <a:spcPts val="1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lumMod val="50000"/>
          </a:schemeClr>
        </a:buClr>
        <a:buSzPct val="76000"/>
        <a:buFont typeface="Wingdings 3"/>
        <a:buChar char=""/>
        <a:defRPr kumimoji="0"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1"/>
        </a:buClr>
        <a:buSzPct val="70000"/>
        <a:buFont typeface="Wingdings"/>
        <a:buChar char=""/>
        <a:defRPr kumimoji="0"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832" y="2705721"/>
            <a:ext cx="9073008" cy="1639820"/>
          </a:xfrm>
        </p:spPr>
        <p:txBody>
          <a:bodyPr/>
          <a:lstStyle/>
          <a:p>
            <a:pPr algn="ctr"/>
            <a:r>
              <a:rPr lang="pl-PL" sz="2800" dirty="0" err="1"/>
              <a:t>Towards</a:t>
            </a:r>
            <a:r>
              <a:rPr lang="pl-PL" sz="2800" dirty="0"/>
              <a:t> </a:t>
            </a:r>
            <a:r>
              <a:rPr lang="pl-PL" sz="2800" dirty="0" err="1"/>
              <a:t>improved</a:t>
            </a:r>
            <a:r>
              <a:rPr lang="pl-PL" sz="2800" dirty="0"/>
              <a:t> </a:t>
            </a:r>
            <a:r>
              <a:rPr lang="pl-PL" sz="2800" dirty="0" err="1"/>
              <a:t>coupling</a:t>
            </a:r>
            <a:r>
              <a:rPr lang="pl-PL" sz="2800" dirty="0"/>
              <a:t> and </a:t>
            </a:r>
            <a:br>
              <a:rPr lang="pl-PL" sz="2800" dirty="0"/>
            </a:br>
            <a:r>
              <a:rPr lang="pl-PL" sz="2800" dirty="0" err="1"/>
              <a:t>initialization</a:t>
            </a:r>
            <a:r>
              <a:rPr lang="pl-PL" sz="2800" dirty="0"/>
              <a:t> of </a:t>
            </a:r>
            <a:r>
              <a:rPr lang="pl-PL" sz="2800" dirty="0" err="1"/>
              <a:t>snow</a:t>
            </a:r>
            <a:r>
              <a:rPr lang="pl-PL" sz="2800" dirty="0"/>
              <a:t> in ALARO + SURFEX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Authors</a:t>
            </a:r>
            <a:r>
              <a:rPr lang="pl-PL" dirty="0">
                <a:latin typeface="+mn-lt"/>
              </a:rPr>
              <a:t>: Gabriel Stachura (IMGW), </a:t>
            </a:r>
            <a:r>
              <a:rPr lang="pl-PL" dirty="0" err="1">
                <a:latin typeface="+mn-lt"/>
              </a:rPr>
              <a:t>Ján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Másek</a:t>
            </a:r>
            <a:r>
              <a:rPr lang="pl-PL" dirty="0">
                <a:latin typeface="+mn-lt"/>
              </a:rPr>
              <a:t> (CHMI)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15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A11B2-514F-05AE-400C-61D086D8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38C86-C82A-1661-B55F-88CC9938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inspection</a:t>
            </a:r>
            <a:r>
              <a:rPr lang="pl-PL" dirty="0"/>
              <a:t> and </a:t>
            </a:r>
            <a:r>
              <a:rPr lang="pl-PL" dirty="0" err="1"/>
              <a:t>modification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9C6104-3A95-E02F-AED7-6A094F80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10" y="1467123"/>
            <a:ext cx="7336800" cy="625368"/>
          </a:xfrm>
        </p:spPr>
        <p:txBody>
          <a:bodyPr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5978286-F900-CAF8-1B5F-17DA4D44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6D593D-8030-1E6E-287F-6C8DC21D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80" y="2331219"/>
            <a:ext cx="5515745" cy="1428949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CFCEE38-B0D1-946A-2CDC-46F1ADC0A8F6}"/>
              </a:ext>
            </a:extLst>
          </p:cNvPr>
          <p:cNvSpPr txBox="1">
            <a:spLocks/>
          </p:cNvSpPr>
          <p:nvPr/>
        </p:nvSpPr>
        <p:spPr>
          <a:xfrm>
            <a:off x="504253" y="891059"/>
            <a:ext cx="9072563" cy="625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100"/>
              </a:spcAft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76000"/>
              <a:buFont typeface="Wingdings 3"/>
              <a:buChar char=""/>
              <a:defRPr kumimoji="0"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1"/>
              </a:buClr>
              <a:buSzPct val="70000"/>
              <a:buFont typeface="Wingdings"/>
              <a:buChar char=""/>
              <a:defRPr kumimoji="0"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in  </a:t>
            </a:r>
            <a:r>
              <a:rPr lang="pl-PL" sz="2000" dirty="0" err="1"/>
              <a:t>DIAG_MISC_TEB_n</a:t>
            </a:r>
            <a:r>
              <a:rPr lang="pl-PL" sz="2000" dirty="0"/>
              <a:t>:</a:t>
            </a:r>
          </a:p>
          <a:p>
            <a:pPr lvl="1"/>
            <a:r>
              <a:rPr lang="pl-PL" sz="1700" dirty="0" err="1"/>
              <a:t>vertical</a:t>
            </a:r>
            <a:r>
              <a:rPr lang="pl-PL" sz="1700" dirty="0"/>
              <a:t> </a:t>
            </a:r>
            <a:r>
              <a:rPr lang="pl-PL" sz="1700" dirty="0" err="1"/>
              <a:t>summation</a:t>
            </a:r>
            <a:r>
              <a:rPr lang="pl-PL" sz="1700" dirty="0"/>
              <a:t> of SWE for </a:t>
            </a:r>
            <a:r>
              <a:rPr lang="pl-PL" sz="1700" dirty="0" err="1"/>
              <a:t>roofs</a:t>
            </a:r>
            <a:r>
              <a:rPr lang="pl-PL" sz="1700" dirty="0"/>
              <a:t> and </a:t>
            </a:r>
            <a:r>
              <a:rPr lang="pl-PL" sz="1700" dirty="0" err="1"/>
              <a:t>roads</a:t>
            </a:r>
            <a:endParaRPr lang="pl-PL" sz="1700" dirty="0"/>
          </a:p>
          <a:p>
            <a:pPr lvl="1"/>
            <a:r>
              <a:rPr lang="pl-PL" sz="1700" dirty="0" err="1"/>
              <a:t>aggregation</a:t>
            </a:r>
            <a:r>
              <a:rPr lang="pl-PL" sz="1700" dirty="0"/>
              <a:t> for </a:t>
            </a:r>
            <a:r>
              <a:rPr lang="pl-PL" sz="1700" dirty="0" err="1"/>
              <a:t>urban</a:t>
            </a:r>
            <a:r>
              <a:rPr lang="pl-PL" sz="1700" dirty="0"/>
              <a:t> </a:t>
            </a:r>
            <a:r>
              <a:rPr lang="pl-PL" sz="1700" dirty="0" err="1"/>
              <a:t>area</a:t>
            </a:r>
            <a:r>
              <a:rPr lang="pl-PL" sz="1700" dirty="0"/>
              <a:t> (PTWSNOW_TOWN)</a:t>
            </a:r>
          </a:p>
          <a:p>
            <a:pPr lvl="1"/>
            <a:r>
              <a:rPr lang="pl-PL" sz="1700" dirty="0" err="1"/>
              <a:t>save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to TEB </a:t>
            </a:r>
            <a:r>
              <a:rPr lang="pl-PL" sz="1700" dirty="0" err="1"/>
              <a:t>miscellaneous</a:t>
            </a:r>
            <a:r>
              <a:rPr lang="pl-PL" sz="1700" dirty="0"/>
              <a:t> diagnostics SURFEX </a:t>
            </a:r>
            <a:r>
              <a:rPr lang="pl-PL" sz="1700" dirty="0" err="1"/>
              <a:t>structure</a:t>
            </a:r>
            <a:r>
              <a:rPr lang="pl-PL" sz="1700" dirty="0"/>
              <a:t> (DGMT)</a:t>
            </a:r>
          </a:p>
          <a:p>
            <a:pPr lvl="1"/>
            <a:endParaRPr lang="pl-PL" sz="1700" dirty="0"/>
          </a:p>
          <a:p>
            <a:pPr lvl="1"/>
            <a:endParaRPr lang="pl-PL" sz="1700" dirty="0"/>
          </a:p>
          <a:p>
            <a:pPr lvl="1"/>
            <a:endParaRPr lang="pl-PL" sz="1700" dirty="0"/>
          </a:p>
          <a:p>
            <a:pPr lvl="1"/>
            <a:endParaRPr lang="pl-PL" sz="1700" dirty="0"/>
          </a:p>
          <a:p>
            <a:pPr lvl="1"/>
            <a:endParaRPr lang="pl-PL" sz="1700" dirty="0"/>
          </a:p>
          <a:p>
            <a:r>
              <a:rPr lang="pl-PL" sz="2000" dirty="0" err="1"/>
              <a:t>fetch</a:t>
            </a:r>
            <a:r>
              <a:rPr lang="pl-PL" sz="2000" dirty="0"/>
              <a:t> </a:t>
            </a:r>
            <a:r>
              <a:rPr lang="pl-PL" sz="2000" dirty="0" err="1"/>
              <a:t>it</a:t>
            </a:r>
            <a:r>
              <a:rPr lang="pl-PL" sz="2000" dirty="0"/>
              <a:t> in </a:t>
            </a:r>
            <a:r>
              <a:rPr lang="pl-PL" sz="2000" dirty="0" err="1"/>
              <a:t>GET_VAR_TOWN_n</a:t>
            </a:r>
            <a:r>
              <a:rPr lang="pl-PL" sz="2000" dirty="0"/>
              <a:t>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CEE6897-BC1A-DE76-20C4-E2EEC1A30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80" y="4365095"/>
            <a:ext cx="342947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66831-09A8-7FCB-05E0-5F677A8D0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1D500-B6B8-8335-9545-351CF132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inspection</a:t>
            </a:r>
            <a:r>
              <a:rPr lang="pl-PL" dirty="0"/>
              <a:t> and </a:t>
            </a:r>
            <a:r>
              <a:rPr lang="pl-PL" dirty="0" err="1"/>
              <a:t>modification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BEAA08-BEDE-E7C2-5D21-7F914F05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10" y="1467123"/>
            <a:ext cx="7336800" cy="625368"/>
          </a:xfrm>
        </p:spPr>
        <p:txBody>
          <a:bodyPr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EF5E80-6721-C535-7525-9896C1461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3B604F-76C4-F67D-69F5-16E2DEBE1975}"/>
              </a:ext>
            </a:extLst>
          </p:cNvPr>
          <p:cNvSpPr txBox="1">
            <a:spLocks/>
          </p:cNvSpPr>
          <p:nvPr/>
        </p:nvSpPr>
        <p:spPr>
          <a:xfrm>
            <a:off x="504253" y="891059"/>
            <a:ext cx="9360595" cy="625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100"/>
              </a:spcAft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76000"/>
              <a:buFont typeface="Wingdings 3"/>
              <a:buChar char=""/>
              <a:defRPr kumimoji="0"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1"/>
              </a:buClr>
              <a:buSzPct val="70000"/>
              <a:buFont typeface="Wingdings"/>
              <a:buChar char=""/>
              <a:defRPr kumimoji="0"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in  </a:t>
            </a:r>
            <a:r>
              <a:rPr lang="pl-PL" sz="2000" dirty="0" err="1"/>
              <a:t>GET_SURF_VAR_n</a:t>
            </a:r>
            <a:r>
              <a:rPr lang="pl-PL" sz="2000" dirty="0"/>
              <a:t>:</a:t>
            </a:r>
          </a:p>
          <a:p>
            <a:r>
              <a:rPr lang="pl-PL" sz="2000" dirty="0"/>
              <a:t>SWE from </a:t>
            </a:r>
            <a:r>
              <a:rPr lang="pl-PL" sz="2000" dirty="0" err="1"/>
              <a:t>town</a:t>
            </a:r>
            <a:r>
              <a:rPr lang="pl-PL" sz="2000" dirty="0"/>
              <a:t> (ZFIELD4)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added</a:t>
            </a:r>
            <a:r>
              <a:rPr lang="pl-PL" sz="2000" dirty="0"/>
              <a:t> to </a:t>
            </a:r>
            <a:r>
              <a:rPr lang="pl-PL" sz="2000" dirty="0" err="1"/>
              <a:t>current</a:t>
            </a:r>
            <a:r>
              <a:rPr lang="pl-PL" sz="2000" dirty="0"/>
              <a:t> </a:t>
            </a:r>
            <a:r>
              <a:rPr lang="pl-PL" sz="2000" dirty="0" err="1"/>
              <a:t>total</a:t>
            </a:r>
            <a:r>
              <a:rPr lang="pl-PL" sz="2000" dirty="0"/>
              <a:t> SWE (coming </a:t>
            </a:r>
            <a:r>
              <a:rPr lang="pl-PL" sz="2000" dirty="0" err="1"/>
              <a:t>only</a:t>
            </a:r>
            <a:r>
              <a:rPr lang="pl-PL" sz="2000" dirty="0"/>
              <a:t> from </a:t>
            </a:r>
            <a:r>
              <a:rPr lang="pl-PL" sz="2000" dirty="0" err="1"/>
              <a:t>nature</a:t>
            </a:r>
            <a:r>
              <a:rPr lang="pl-PL" sz="2000" dirty="0"/>
              <a:t>)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in </a:t>
            </a:r>
            <a:r>
              <a:rPr lang="pl-PL" sz="2000" dirty="0" err="1"/>
              <a:t>total</a:t>
            </a:r>
            <a:r>
              <a:rPr lang="pl-PL" sz="2000" dirty="0"/>
              <a:t>, 15 </a:t>
            </a:r>
            <a:r>
              <a:rPr lang="pl-PL" sz="2000" dirty="0" err="1"/>
              <a:t>subroutines</a:t>
            </a:r>
            <a:r>
              <a:rPr lang="pl-PL" sz="2000" dirty="0"/>
              <a:t> </a:t>
            </a:r>
            <a:r>
              <a:rPr lang="pl-PL" sz="2000" dirty="0" err="1"/>
              <a:t>had</a:t>
            </a:r>
            <a:r>
              <a:rPr lang="pl-PL" sz="2000" dirty="0"/>
              <a:t> to be </a:t>
            </a:r>
            <a:r>
              <a:rPr lang="pl-PL" sz="2000" dirty="0" err="1"/>
              <a:t>modified</a:t>
            </a:r>
            <a:endParaRPr lang="pl-PL" sz="2000" dirty="0"/>
          </a:p>
          <a:p>
            <a:r>
              <a:rPr lang="pl-PL" sz="2000" dirty="0"/>
              <a:t>the </a:t>
            </a:r>
            <a:r>
              <a:rPr lang="pl-PL" sz="2000" dirty="0" err="1"/>
              <a:t>change</a:t>
            </a:r>
            <a:r>
              <a:rPr lang="pl-PL" sz="2000" dirty="0"/>
              <a:t> </a:t>
            </a:r>
            <a:r>
              <a:rPr lang="pl-PL" sz="2000" dirty="0" err="1"/>
              <a:t>can</a:t>
            </a:r>
            <a:r>
              <a:rPr lang="pl-PL" sz="2000" dirty="0"/>
              <a:t> be </a:t>
            </a:r>
            <a:r>
              <a:rPr lang="pl-PL" sz="2000" dirty="0" err="1"/>
              <a:t>switched</a:t>
            </a:r>
            <a:r>
              <a:rPr lang="pl-PL" sz="2000" dirty="0"/>
              <a:t> on/off </a:t>
            </a:r>
            <a:r>
              <a:rPr lang="pl-PL" sz="2000" dirty="0" err="1"/>
              <a:t>under</a:t>
            </a:r>
            <a:r>
              <a:rPr lang="pl-PL" sz="2000" dirty="0"/>
              <a:t> a </a:t>
            </a:r>
            <a:r>
              <a:rPr lang="pl-PL" sz="2000" dirty="0" err="1"/>
              <a:t>namelist</a:t>
            </a:r>
            <a:r>
              <a:rPr lang="pl-PL" sz="2000" dirty="0"/>
              <a:t> </a:t>
            </a:r>
            <a:r>
              <a:rPr lang="pl-PL" sz="2000" dirty="0" err="1"/>
              <a:t>key</a:t>
            </a:r>
            <a:r>
              <a:rPr lang="pl-PL" sz="2000" dirty="0"/>
              <a:t> </a:t>
            </a:r>
            <a:r>
              <a:rPr lang="nl-NL" sz="2000" dirty="0"/>
              <a:t>LSURF_MISC_BUDGET in</a:t>
            </a:r>
            <a:r>
              <a:rPr lang="pl-PL" sz="2000" dirty="0"/>
              <a:t> </a:t>
            </a:r>
            <a:r>
              <a:rPr lang="nl-NL" sz="2000" dirty="0"/>
              <a:t>NAM_DIAG_TEBn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545371-9775-4539-0E82-09B3351D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0" y="2049353"/>
            <a:ext cx="4667901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0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9F1B7F3-83C5-A065-1867-9A6851D7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Experiment setup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F2CE21D-8AC6-FF11-C613-4CB227F73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51060"/>
              </p:ext>
            </p:extLst>
          </p:nvPr>
        </p:nvGraphicFramePr>
        <p:xfrm>
          <a:off x="3456136" y="929958"/>
          <a:ext cx="3600400" cy="3992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02951">
                  <a:extLst>
                    <a:ext uri="{9D8B030D-6E8A-4147-A177-3AD203B41FA5}">
                      <a16:colId xmlns:a16="http://schemas.microsoft.com/office/drawing/2014/main" val="2968571431"/>
                    </a:ext>
                  </a:extLst>
                </a:gridCol>
                <a:gridCol w="1797449">
                  <a:extLst>
                    <a:ext uri="{9D8B030D-6E8A-4147-A177-3AD203B41FA5}">
                      <a16:colId xmlns:a16="http://schemas.microsoft.com/office/drawing/2014/main" val="1918603297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7409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</a:t>
                      </a:r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CY46t1as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0085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SURFEX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74441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ECOCLIMAP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439388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3862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92157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505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2078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9851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timestep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979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1822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assimilation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12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0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359EF-9442-2835-9802-A40604E1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AC5639D-7A27-E2AE-C09D-0CF425C3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endParaRPr lang="pl-PL" dirty="0"/>
          </a:p>
        </p:txBody>
      </p:sp>
      <p:pic>
        <p:nvPicPr>
          <p:cNvPr id="7" name="Obraz 6" descr="Obraz zawierający tekst, mapa, atlas, diagram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8413283-2D50-6D08-32D9-2E9476EB7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9" y="1755155"/>
            <a:ext cx="8134061" cy="3407814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FA22171-3842-955B-4E2E-C4CC6905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9" y="780960"/>
            <a:ext cx="9072563" cy="625368"/>
          </a:xfrm>
        </p:spPr>
        <p:txBody>
          <a:bodyPr>
            <a:noAutofit/>
          </a:bodyPr>
          <a:lstStyle/>
          <a:p>
            <a:r>
              <a:rPr lang="pl-PL" sz="1800" dirty="0" err="1"/>
              <a:t>our</a:t>
            </a:r>
            <a:r>
              <a:rPr lang="pl-PL" sz="1800" dirty="0"/>
              <a:t> </a:t>
            </a:r>
            <a:r>
              <a:rPr lang="pl-PL" sz="1800" dirty="0" err="1"/>
              <a:t>initial</a:t>
            </a:r>
            <a:r>
              <a:rPr lang="pl-PL" sz="1800" dirty="0"/>
              <a:t> </a:t>
            </a:r>
            <a:r>
              <a:rPr lang="pl-PL" sz="1800" dirty="0" err="1"/>
              <a:t>results</a:t>
            </a:r>
            <a:r>
              <a:rPr lang="pl-PL" sz="1800" dirty="0"/>
              <a:t> </a:t>
            </a:r>
            <a:r>
              <a:rPr lang="pl-PL" sz="1800" dirty="0" err="1"/>
              <a:t>were</a:t>
            </a:r>
            <a:r>
              <a:rPr lang="pl-PL" sz="1800" dirty="0"/>
              <a:t> </a:t>
            </a:r>
            <a:r>
              <a:rPr lang="pl-PL" sz="1800" dirty="0" err="1"/>
              <a:t>flawed</a:t>
            </a:r>
            <a:r>
              <a:rPr lang="pl-PL" sz="1800" dirty="0"/>
              <a:t> by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erroneous</a:t>
            </a:r>
            <a:r>
              <a:rPr lang="pl-PL" sz="1800" dirty="0"/>
              <a:t> </a:t>
            </a:r>
            <a:r>
              <a:rPr lang="pl-PL" sz="1800" dirty="0" err="1"/>
              <a:t>accumulation</a:t>
            </a:r>
            <a:r>
              <a:rPr lang="pl-PL" sz="1800" dirty="0"/>
              <a:t> of </a:t>
            </a:r>
            <a:r>
              <a:rPr lang="pl-PL" sz="1800" dirty="0" err="1"/>
              <a:t>snow</a:t>
            </a:r>
            <a:r>
              <a:rPr lang="pl-PL" sz="1800" dirty="0"/>
              <a:t> in </a:t>
            </a:r>
            <a:r>
              <a:rPr lang="pl-PL" sz="1800" dirty="0" err="1"/>
              <a:t>places</a:t>
            </a:r>
            <a:r>
              <a:rPr lang="pl-PL" sz="1800" dirty="0"/>
              <a:t> with </a:t>
            </a:r>
            <a:r>
              <a:rPr lang="pl-PL" sz="1800" dirty="0" err="1"/>
              <a:t>little</a:t>
            </a:r>
            <a:r>
              <a:rPr lang="pl-PL" sz="1800" dirty="0"/>
              <a:t> </a:t>
            </a:r>
            <a:r>
              <a:rPr lang="pl-PL" sz="1800" dirty="0" err="1"/>
              <a:t>town</a:t>
            </a:r>
            <a:r>
              <a:rPr lang="pl-PL" sz="1800" dirty="0"/>
              <a:t> </a:t>
            </a:r>
            <a:r>
              <a:rPr lang="pl-PL" sz="1800" dirty="0" err="1"/>
              <a:t>fraction</a:t>
            </a:r>
            <a:r>
              <a:rPr lang="pl-PL" sz="1800" dirty="0"/>
              <a:t> (&lt;5%)</a:t>
            </a:r>
          </a:p>
          <a:p>
            <a:r>
              <a:rPr lang="pl-PL" sz="1800" dirty="0"/>
              <a:t>we </a:t>
            </a:r>
            <a:r>
              <a:rPr lang="pl-PL" sz="1800" dirty="0" err="1"/>
              <a:t>transformed</a:t>
            </a:r>
            <a:r>
              <a:rPr lang="pl-PL" sz="1800" dirty="0"/>
              <a:t> </a:t>
            </a:r>
            <a:r>
              <a:rPr lang="pl-PL" sz="1800" dirty="0" err="1"/>
              <a:t>them</a:t>
            </a:r>
            <a:r>
              <a:rPr lang="pl-PL" sz="1800" dirty="0"/>
              <a:t> to </a:t>
            </a:r>
            <a:r>
              <a:rPr lang="pl-PL" sz="1800" dirty="0" err="1"/>
              <a:t>nature</a:t>
            </a:r>
            <a:r>
              <a:rPr 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61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B08A3-06F7-88A0-680D-34080DB8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11EC59-222B-1800-70D2-342AE09B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endParaRPr lang="pl-PL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3F21ECD-B839-2467-ADF7-D8C29B74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9" y="780960"/>
            <a:ext cx="9072563" cy="625368"/>
          </a:xfrm>
        </p:spPr>
        <p:txBody>
          <a:bodyPr>
            <a:noAutofit/>
          </a:bodyPr>
          <a:lstStyle/>
          <a:p>
            <a:r>
              <a:rPr lang="pl-PL" sz="1800" dirty="0" err="1"/>
              <a:t>difference</a:t>
            </a:r>
            <a:r>
              <a:rPr lang="pl-PL" sz="1800" dirty="0"/>
              <a:t> in SWE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confined</a:t>
            </a:r>
            <a:r>
              <a:rPr lang="pl-PL" sz="1800" dirty="0"/>
              <a:t> to </a:t>
            </a:r>
            <a:r>
              <a:rPr lang="pl-PL" sz="1800" dirty="0" err="1"/>
              <a:t>urban</a:t>
            </a:r>
            <a:r>
              <a:rPr lang="pl-PL" sz="1800" dirty="0"/>
              <a:t> </a:t>
            </a:r>
            <a:r>
              <a:rPr lang="pl-PL" sz="1800" dirty="0" err="1"/>
              <a:t>areas</a:t>
            </a:r>
            <a:endParaRPr lang="pl-PL" sz="1800" dirty="0"/>
          </a:p>
        </p:txBody>
      </p:sp>
      <p:pic>
        <p:nvPicPr>
          <p:cNvPr id="3" name="Obraz 2" descr="Obraz zawierający tekst, mapa, atla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F4137A0-750F-B428-DA8B-5F0F165AB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1406328"/>
            <a:ext cx="3057150" cy="3057150"/>
          </a:xfrm>
          <a:prstGeom prst="rect">
            <a:avLst/>
          </a:prstGeom>
        </p:spPr>
      </p:pic>
      <p:pic>
        <p:nvPicPr>
          <p:cNvPr id="6" name="Obraz 5" descr="Obraz zawierający tekst, mapa, atla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1017485-CC56-7BA2-A0E1-117C4E61A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05" y="1405989"/>
            <a:ext cx="3057150" cy="3057150"/>
          </a:xfrm>
          <a:prstGeom prst="rect">
            <a:avLst/>
          </a:prstGeom>
        </p:spPr>
      </p:pic>
      <p:pic>
        <p:nvPicPr>
          <p:cNvPr id="10" name="Obraz 9" descr="Obraz zawierający tekst, zrzut ekranu, mapa, diagram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E98AD4C-9E03-5110-1484-615F09868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42" y="1405989"/>
            <a:ext cx="3057150" cy="30571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9A5131B-3F48-E0C9-8D64-896A0B1A4514}"/>
              </a:ext>
            </a:extLst>
          </p:cNvPr>
          <p:cNvSpPr txBox="1"/>
          <p:nvPr/>
        </p:nvSpPr>
        <p:spPr>
          <a:xfrm>
            <a:off x="513530" y="3987403"/>
            <a:ext cx="9433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distribution of snow water equivalent [kg/m^2] in a reference and experimental run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and the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difference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between them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8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39360-2D0F-6073-D7FB-4D117D34E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29FCAF9-C175-ABBB-A419-68A6BBE0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endParaRPr lang="pl-PL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EFE0A6F-EE70-5325-CC4D-C274E702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9" y="780960"/>
            <a:ext cx="9072563" cy="6253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 descr="Obraz zawierający tekst, mapa, atlas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D967C54-D51A-F037-5B34-144EB4069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1539601"/>
            <a:ext cx="3057150" cy="3057150"/>
          </a:xfrm>
          <a:prstGeom prst="rect">
            <a:avLst/>
          </a:prstGeom>
        </p:spPr>
      </p:pic>
      <p:pic>
        <p:nvPicPr>
          <p:cNvPr id="9" name="Obraz 8" descr="Obraz zawierający tekst, mapa, atlas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4CDDFE3-3C60-91AC-17E5-128DB66E4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7" y="1539601"/>
            <a:ext cx="3057150" cy="305715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270038-C2B7-838B-D38B-DB348F3BE6B2}"/>
              </a:ext>
            </a:extLst>
          </p:cNvPr>
          <p:cNvSpPr txBox="1"/>
          <p:nvPr/>
        </p:nvSpPr>
        <p:spPr>
          <a:xfrm>
            <a:off x="2520032" y="4131419"/>
            <a:ext cx="943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of SWE on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roofs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run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1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787758D-EDCB-D72B-473A-31122B4C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endParaRPr lang="pl-PL" dirty="0"/>
          </a:p>
        </p:txBody>
      </p:sp>
      <p:pic>
        <p:nvPicPr>
          <p:cNvPr id="6" name="Obraz 5" descr="Obraz zawierający tekst, zrzut ekranu, mapa, atla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227771D-6CD6-8A16-5FEB-2507C763A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04" y="1179091"/>
            <a:ext cx="3438121" cy="320734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C6A01F0-7A91-7566-51EF-A02527419BFD}"/>
              </a:ext>
            </a:extLst>
          </p:cNvPr>
          <p:cNvSpPr txBox="1"/>
          <p:nvPr/>
        </p:nvSpPr>
        <p:spPr>
          <a:xfrm>
            <a:off x="1079872" y="4738172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/>
              <a:t>probably</a:t>
            </a:r>
            <a:r>
              <a:rPr lang="pl-PL" sz="1800" dirty="0"/>
              <a:t> SWE from </a:t>
            </a:r>
            <a:r>
              <a:rPr lang="pl-PL" sz="1800" dirty="0" err="1"/>
              <a:t>town</a:t>
            </a:r>
            <a:r>
              <a:rPr lang="pl-PL" sz="1800" dirty="0"/>
              <a:t> </a:t>
            </a:r>
            <a:r>
              <a:rPr lang="pl-PL" sz="1800" dirty="0" err="1"/>
              <a:t>should</a:t>
            </a:r>
            <a:r>
              <a:rPr lang="pl-PL" sz="1800" dirty="0"/>
              <a:t> be </a:t>
            </a:r>
            <a:r>
              <a:rPr lang="pl-PL" sz="1800" dirty="0" err="1"/>
              <a:t>scaled</a:t>
            </a:r>
            <a:r>
              <a:rPr lang="pl-PL" sz="1800" dirty="0"/>
              <a:t> to </a:t>
            </a:r>
            <a:r>
              <a:rPr lang="pl-PL" sz="1800" dirty="0" err="1"/>
              <a:t>gridbox</a:t>
            </a:r>
            <a:endParaRPr lang="pl-PL" sz="18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A10F93C-D339-8941-FA26-E556562380F6}"/>
              </a:ext>
            </a:extLst>
          </p:cNvPr>
          <p:cNvSpPr txBox="1"/>
          <p:nvPr/>
        </p:nvSpPr>
        <p:spPr>
          <a:xfrm>
            <a:off x="1763948" y="4285306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SURFRESERV.NEIGE and SWE from SURFEX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vegetation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E996FD-BEA7-5F25-65D1-070AE8C796CD}"/>
              </a:ext>
            </a:extLst>
          </p:cNvPr>
          <p:cNvSpPr/>
          <p:nvPr/>
        </p:nvSpPr>
        <p:spPr>
          <a:xfrm>
            <a:off x="4536256" y="1395115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</a:t>
            </a:r>
          </a:p>
        </p:txBody>
      </p:sp>
    </p:spTree>
    <p:extLst>
      <p:ext uri="{BB962C8B-B14F-4D97-AF65-F5344CB8AC3E}">
        <p14:creationId xmlns:p14="http://schemas.microsoft.com/office/powerpoint/2010/main" val="317296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D4D0-E72A-57E8-C4EF-5D9E7A254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7CCFE3-A01B-44AA-3BAC-B69546DC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</a:t>
            </a:r>
            <a:r>
              <a:rPr lang="pl-PL" dirty="0" err="1"/>
              <a:t>initialization</a:t>
            </a:r>
            <a:r>
              <a:rPr lang="pl-PL" dirty="0"/>
              <a:t> in 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75F500-6D30-E429-A5B8-531E3B96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971999"/>
            <a:ext cx="9072563" cy="4239540"/>
          </a:xfrm>
        </p:spPr>
        <p:txBody>
          <a:bodyPr>
            <a:normAutofit/>
          </a:bodyPr>
          <a:lstStyle/>
          <a:p>
            <a:r>
              <a:rPr lang="pl-PL" sz="1800" dirty="0" err="1"/>
              <a:t>global</a:t>
            </a:r>
            <a:r>
              <a:rPr lang="pl-PL" sz="1800" dirty="0"/>
              <a:t> </a:t>
            </a:r>
            <a:r>
              <a:rPr lang="pl-PL" sz="1800" dirty="0" err="1"/>
              <a:t>models</a:t>
            </a:r>
            <a:r>
              <a:rPr lang="pl-PL" sz="1800" dirty="0"/>
              <a:t> </a:t>
            </a:r>
            <a:r>
              <a:rPr lang="pl-PL" sz="1800" dirty="0" err="1"/>
              <a:t>provide</a:t>
            </a:r>
            <a:r>
              <a:rPr lang="pl-PL" sz="1800" dirty="0"/>
              <a:t> </a:t>
            </a:r>
            <a:r>
              <a:rPr lang="pl-PL" sz="1800" dirty="0" err="1"/>
              <a:t>us</a:t>
            </a:r>
            <a:r>
              <a:rPr lang="pl-PL" sz="1800" dirty="0"/>
              <a:t> </a:t>
            </a:r>
            <a:r>
              <a:rPr lang="pl-PL" sz="1800" dirty="0" err="1"/>
              <a:t>LBCs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involve</a:t>
            </a:r>
            <a:r>
              <a:rPr lang="pl-PL" sz="1800" dirty="0"/>
              <a:t> single </a:t>
            </a:r>
            <a:r>
              <a:rPr lang="pl-PL" sz="1800" dirty="0" err="1"/>
              <a:t>layer</a:t>
            </a:r>
            <a:r>
              <a:rPr lang="pl-PL" sz="1800" dirty="0"/>
              <a:t> </a:t>
            </a:r>
            <a:r>
              <a:rPr lang="pl-PL" sz="1800" dirty="0" err="1"/>
              <a:t>snow</a:t>
            </a:r>
            <a:r>
              <a:rPr lang="pl-PL" sz="1800" dirty="0"/>
              <a:t> </a:t>
            </a:r>
            <a:r>
              <a:rPr lang="pl-PL" sz="1800" dirty="0" err="1"/>
              <a:t>schemes</a:t>
            </a:r>
            <a:endParaRPr lang="pl-PL" sz="1800" dirty="0"/>
          </a:p>
          <a:p>
            <a:r>
              <a:rPr lang="pl-PL" sz="1800" dirty="0"/>
              <a:t>to </a:t>
            </a:r>
            <a:r>
              <a:rPr lang="pl-PL" sz="1800" dirty="0" err="1"/>
              <a:t>use</a:t>
            </a:r>
            <a:r>
              <a:rPr lang="pl-PL" sz="1800" dirty="0"/>
              <a:t> </a:t>
            </a:r>
            <a:r>
              <a:rPr lang="pl-PL" sz="1800" dirty="0" err="1"/>
              <a:t>multiple</a:t>
            </a:r>
            <a:r>
              <a:rPr lang="pl-PL" sz="1800" dirty="0"/>
              <a:t> </a:t>
            </a:r>
            <a:r>
              <a:rPr lang="pl-PL" sz="1800" dirty="0" err="1"/>
              <a:t>layers</a:t>
            </a:r>
            <a:r>
              <a:rPr lang="pl-PL" sz="1800" dirty="0"/>
              <a:t> in </a:t>
            </a:r>
            <a:r>
              <a:rPr lang="pl-PL" sz="1800" dirty="0" err="1"/>
              <a:t>LAMs</a:t>
            </a:r>
            <a:r>
              <a:rPr lang="pl-PL" sz="1800" dirty="0"/>
              <a:t>, </a:t>
            </a:r>
            <a:r>
              <a:rPr lang="pl-PL" sz="1800" dirty="0" err="1"/>
              <a:t>snow</a:t>
            </a:r>
            <a:r>
              <a:rPr lang="pl-PL" sz="1800" dirty="0"/>
              <a:t> </a:t>
            </a:r>
            <a:r>
              <a:rPr lang="pl-PL" sz="1800" dirty="0" err="1"/>
              <a:t>properties</a:t>
            </a:r>
            <a:r>
              <a:rPr lang="pl-PL" sz="1800" dirty="0"/>
              <a:t> </a:t>
            </a:r>
            <a:r>
              <a:rPr lang="pl-PL" sz="1800" dirty="0" err="1"/>
              <a:t>have</a:t>
            </a:r>
            <a:r>
              <a:rPr lang="pl-PL" sz="1800" dirty="0"/>
              <a:t> to be </a:t>
            </a:r>
            <a:r>
              <a:rPr lang="pl-PL" sz="1800" dirty="0" err="1"/>
              <a:t>somehow</a:t>
            </a:r>
            <a:r>
              <a:rPr lang="pl-PL" sz="1800" dirty="0"/>
              <a:t> </a:t>
            </a:r>
            <a:r>
              <a:rPr lang="pl-PL" sz="1800" dirty="0" err="1"/>
              <a:t>distributed</a:t>
            </a:r>
            <a:r>
              <a:rPr lang="pl-PL" sz="1800" dirty="0"/>
              <a:t>/</a:t>
            </a:r>
            <a:r>
              <a:rPr lang="pl-PL" sz="1800" dirty="0" err="1"/>
              <a:t>interpolated</a:t>
            </a:r>
            <a:endParaRPr lang="pl-PL" sz="1800" dirty="0"/>
          </a:p>
          <a:p>
            <a:r>
              <a:rPr lang="pl-PL" sz="1800" dirty="0" err="1"/>
              <a:t>our</a:t>
            </a:r>
            <a:r>
              <a:rPr lang="pl-PL" sz="1800" dirty="0"/>
              <a:t> </a:t>
            </a:r>
            <a:r>
              <a:rPr lang="pl-PL" sz="1800" dirty="0" err="1"/>
              <a:t>goal</a:t>
            </a:r>
            <a:r>
              <a:rPr lang="pl-PL" sz="1800" dirty="0"/>
              <a:t> was to </a:t>
            </a:r>
            <a:r>
              <a:rPr lang="pl-PL" sz="1800" dirty="0" err="1"/>
              <a:t>make</a:t>
            </a:r>
            <a:r>
              <a:rPr lang="pl-PL" sz="1800" dirty="0"/>
              <a:t> </a:t>
            </a:r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work</a:t>
            </a:r>
            <a:r>
              <a:rPr lang="pl-PL" sz="1800" dirty="0"/>
              <a:t> in </a:t>
            </a:r>
            <a:r>
              <a:rPr lang="pl-PL" sz="1800" dirty="0" err="1"/>
              <a:t>Explicit</a:t>
            </a:r>
            <a:r>
              <a:rPr lang="pl-PL" sz="1800" dirty="0"/>
              <a:t> </a:t>
            </a:r>
            <a:r>
              <a:rPr lang="pl-PL" sz="1800" dirty="0" err="1"/>
              <a:t>Snow</a:t>
            </a:r>
            <a:r>
              <a:rPr lang="pl-PL" sz="1800" dirty="0"/>
              <a:t> </a:t>
            </a:r>
            <a:r>
              <a:rPr lang="pl-PL" sz="1800" dirty="0" err="1"/>
              <a:t>Scheme</a:t>
            </a:r>
            <a:endParaRPr lang="pl-PL" sz="1800" dirty="0"/>
          </a:p>
          <a:p>
            <a:pPr lvl="1"/>
            <a:r>
              <a:rPr lang="pl-PL" sz="1500" dirty="0" err="1"/>
              <a:t>number</a:t>
            </a:r>
            <a:r>
              <a:rPr lang="pl-PL" sz="1500" dirty="0"/>
              <a:t> of </a:t>
            </a:r>
            <a:r>
              <a:rPr lang="pl-PL" sz="1500" dirty="0" err="1"/>
              <a:t>layers</a:t>
            </a:r>
            <a:endParaRPr lang="pl-PL" sz="1500" dirty="0"/>
          </a:p>
          <a:p>
            <a:pPr lvl="1"/>
            <a:r>
              <a:rPr lang="pl-PL" sz="1500" dirty="0" err="1"/>
              <a:t>layer</a:t>
            </a:r>
            <a:r>
              <a:rPr lang="pl-PL" sz="1500" dirty="0"/>
              <a:t> </a:t>
            </a:r>
            <a:r>
              <a:rPr lang="pl-PL" sz="1500" dirty="0" err="1"/>
              <a:t>thickness</a:t>
            </a:r>
            <a:endParaRPr lang="pl-PL" sz="1500" dirty="0"/>
          </a:p>
          <a:p>
            <a:pPr lvl="1"/>
            <a:r>
              <a:rPr lang="pl-PL" sz="1500" dirty="0" err="1"/>
              <a:t>layer</a:t>
            </a:r>
            <a:r>
              <a:rPr lang="pl-PL" sz="1500" dirty="0"/>
              <a:t> </a:t>
            </a:r>
            <a:r>
              <a:rPr lang="pl-PL" sz="1500" dirty="0" err="1"/>
              <a:t>density</a:t>
            </a:r>
            <a:endParaRPr lang="pl-PL" sz="1500" dirty="0"/>
          </a:p>
          <a:p>
            <a:pPr lvl="1"/>
            <a:r>
              <a:rPr lang="pl-PL" sz="1500" dirty="0" err="1"/>
              <a:t>layer</a:t>
            </a:r>
            <a:r>
              <a:rPr lang="pl-PL" sz="1500" dirty="0"/>
              <a:t> </a:t>
            </a:r>
            <a:r>
              <a:rPr lang="pl-PL" sz="1500" dirty="0" err="1"/>
              <a:t>snow</a:t>
            </a:r>
            <a:r>
              <a:rPr lang="pl-PL" sz="1500" dirty="0"/>
              <a:t> </a:t>
            </a:r>
            <a:r>
              <a:rPr lang="pl-PL" sz="1500" dirty="0" err="1"/>
              <a:t>age</a:t>
            </a:r>
            <a:r>
              <a:rPr lang="pl-PL" sz="1500" dirty="0"/>
              <a:t> [</a:t>
            </a:r>
            <a:r>
              <a:rPr lang="pl-PL" sz="1500" dirty="0" err="1"/>
              <a:t>days</a:t>
            </a:r>
            <a:r>
              <a:rPr lang="pl-PL" sz="1500" dirty="0"/>
              <a:t>]</a:t>
            </a:r>
          </a:p>
          <a:p>
            <a:pPr lvl="1"/>
            <a:r>
              <a:rPr lang="pl-PL" sz="1500" dirty="0" err="1"/>
              <a:t>layer</a:t>
            </a:r>
            <a:r>
              <a:rPr lang="pl-PL" sz="1500" dirty="0"/>
              <a:t> </a:t>
            </a:r>
            <a:r>
              <a:rPr lang="pl-PL" sz="1500" dirty="0" err="1"/>
              <a:t>heat</a:t>
            </a:r>
            <a:r>
              <a:rPr lang="pl-PL" sz="1500" dirty="0"/>
              <a:t> </a:t>
            </a:r>
            <a:r>
              <a:rPr lang="pl-PL" sz="1500" dirty="0" err="1"/>
              <a:t>content</a:t>
            </a:r>
            <a:endParaRPr lang="pl-PL" sz="1500" dirty="0"/>
          </a:p>
          <a:p>
            <a:r>
              <a:rPr lang="pl-PL" sz="1800" dirty="0"/>
              <a:t> </a:t>
            </a:r>
            <a:r>
              <a:rPr lang="pl-PL" sz="1800" dirty="0" err="1"/>
              <a:t>based</a:t>
            </a:r>
            <a:r>
              <a:rPr lang="pl-PL" sz="1800" dirty="0"/>
              <a:t> on </a:t>
            </a:r>
            <a:r>
              <a:rPr lang="pl-PL" sz="1800" dirty="0" err="1"/>
              <a:t>existing</a:t>
            </a:r>
            <a:r>
              <a:rPr lang="pl-PL" sz="1800" dirty="0"/>
              <a:t> </a:t>
            </a:r>
            <a:r>
              <a:rPr lang="pl-PL" sz="1800" dirty="0" err="1"/>
              <a:t>tools</a:t>
            </a:r>
            <a:r>
              <a:rPr lang="pl-PL" sz="1800" dirty="0"/>
              <a:t> to </a:t>
            </a:r>
            <a:r>
              <a:rPr lang="pl-PL" sz="1800" dirty="0" err="1"/>
              <a:t>modify</a:t>
            </a:r>
            <a:r>
              <a:rPr lang="pl-PL" sz="1800" dirty="0"/>
              <a:t> FA </a:t>
            </a:r>
            <a:r>
              <a:rPr lang="pl-PL" sz="1800" dirty="0" err="1"/>
              <a:t>files</a:t>
            </a:r>
            <a:r>
              <a:rPr lang="pl-PL" sz="1800" dirty="0"/>
              <a:t> in CHMI, a </a:t>
            </a:r>
            <a:r>
              <a:rPr lang="pl-PL" sz="1800" dirty="0" err="1"/>
              <a:t>very</a:t>
            </a:r>
            <a:r>
              <a:rPr lang="pl-PL" sz="1800" dirty="0"/>
              <a:t> </a:t>
            </a:r>
            <a:r>
              <a:rPr lang="pl-PL" sz="1800" dirty="0" err="1"/>
              <a:t>basic</a:t>
            </a:r>
            <a:r>
              <a:rPr lang="pl-PL" sz="1800" dirty="0"/>
              <a:t> </a:t>
            </a:r>
            <a:r>
              <a:rPr lang="pl-PL" sz="1800" dirty="0" err="1"/>
              <a:t>external</a:t>
            </a:r>
            <a:r>
              <a:rPr lang="pl-PL" sz="1800" dirty="0"/>
              <a:t> program was </a:t>
            </a:r>
            <a:r>
              <a:rPr lang="pl-PL" sz="1800" dirty="0" err="1"/>
              <a:t>created</a:t>
            </a:r>
            <a:endParaRPr lang="pl-PL" sz="1800" dirty="0"/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782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189A2-8E1A-FA2A-63D8-7E8E9FDE5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502014-E08A-9218-9E6F-EEAFCA0B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</a:t>
            </a:r>
            <a:r>
              <a:rPr lang="pl-PL" dirty="0" err="1"/>
              <a:t>initialization</a:t>
            </a:r>
            <a:r>
              <a:rPr lang="pl-PL" dirty="0"/>
              <a:t> in 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C065F-9CC5-8F59-5E33-FE0C2C64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971999"/>
            <a:ext cx="9072563" cy="4239540"/>
          </a:xfrm>
        </p:spPr>
        <p:txBody>
          <a:bodyPr>
            <a:normAutofit/>
          </a:bodyPr>
          <a:lstStyle/>
          <a:p>
            <a:r>
              <a:rPr lang="pl-PL" sz="1800" dirty="0" err="1"/>
              <a:t>based</a:t>
            </a:r>
            <a:r>
              <a:rPr lang="pl-PL" sz="1800" dirty="0"/>
              <a:t> on </a:t>
            </a:r>
            <a:r>
              <a:rPr lang="pl-PL" sz="1800" dirty="0" err="1"/>
              <a:t>existing</a:t>
            </a:r>
            <a:r>
              <a:rPr lang="pl-PL" sz="1800" dirty="0"/>
              <a:t> </a:t>
            </a:r>
            <a:r>
              <a:rPr lang="pl-PL" sz="1800" dirty="0" err="1"/>
              <a:t>tools</a:t>
            </a:r>
            <a:r>
              <a:rPr lang="pl-PL" sz="1800" dirty="0"/>
              <a:t> to </a:t>
            </a:r>
            <a:r>
              <a:rPr lang="pl-PL" sz="1800" dirty="0" err="1"/>
              <a:t>modify</a:t>
            </a:r>
            <a:r>
              <a:rPr lang="pl-PL" sz="1800" dirty="0"/>
              <a:t> FA </a:t>
            </a:r>
            <a:r>
              <a:rPr lang="pl-PL" sz="1800" dirty="0" err="1"/>
              <a:t>files</a:t>
            </a:r>
            <a:r>
              <a:rPr lang="pl-PL" sz="1800" dirty="0"/>
              <a:t> in CHMI, a </a:t>
            </a:r>
            <a:r>
              <a:rPr lang="pl-PL" sz="1800" dirty="0" err="1"/>
              <a:t>very</a:t>
            </a:r>
            <a:r>
              <a:rPr lang="pl-PL" sz="1800" dirty="0"/>
              <a:t> </a:t>
            </a:r>
            <a:r>
              <a:rPr lang="pl-PL" sz="1800" dirty="0" err="1"/>
              <a:t>basic</a:t>
            </a:r>
            <a:r>
              <a:rPr lang="pl-PL" sz="1800" dirty="0"/>
              <a:t> </a:t>
            </a:r>
            <a:r>
              <a:rPr lang="pl-PL" sz="1800" dirty="0" err="1"/>
              <a:t>external</a:t>
            </a:r>
            <a:r>
              <a:rPr lang="pl-PL" sz="1800" dirty="0"/>
              <a:t> program was </a:t>
            </a:r>
            <a:r>
              <a:rPr lang="pl-PL" sz="1800" dirty="0" err="1"/>
              <a:t>created</a:t>
            </a:r>
            <a:endParaRPr lang="pl-PL" sz="1800" dirty="0"/>
          </a:p>
          <a:p>
            <a:r>
              <a:rPr lang="pl-PL" sz="1800" dirty="0" err="1"/>
              <a:t>number</a:t>
            </a:r>
            <a:r>
              <a:rPr lang="pl-PL" sz="1800" dirty="0"/>
              <a:t> of </a:t>
            </a:r>
            <a:r>
              <a:rPr lang="pl-PL" sz="1800" dirty="0" err="1"/>
              <a:t>layers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defined</a:t>
            </a:r>
            <a:r>
              <a:rPr lang="pl-PL" sz="1800" dirty="0"/>
              <a:t> in a </a:t>
            </a:r>
            <a:r>
              <a:rPr lang="pl-PL" sz="1800" dirty="0" err="1"/>
              <a:t>namelist</a:t>
            </a:r>
            <a:endParaRPr lang="pl-PL" sz="1800" dirty="0"/>
          </a:p>
          <a:p>
            <a:r>
              <a:rPr lang="pl-PL" sz="1800" dirty="0" err="1"/>
              <a:t>layering</a:t>
            </a:r>
            <a:r>
              <a:rPr lang="pl-PL" sz="1800" dirty="0"/>
              <a:t> </a:t>
            </a:r>
            <a:r>
              <a:rPr lang="pl-PL" sz="1800" dirty="0" err="1"/>
              <a:t>according</a:t>
            </a:r>
            <a:r>
              <a:rPr lang="pl-PL" sz="1800" dirty="0"/>
              <a:t> to</a:t>
            </a:r>
            <a:r>
              <a:rPr lang="en-US" sz="1800" dirty="0"/>
              <a:t> a module</a:t>
            </a:r>
            <a:r>
              <a:rPr lang="pl-PL" sz="1800" dirty="0"/>
              <a:t> </a:t>
            </a:r>
            <a:r>
              <a:rPr lang="en-US" sz="1800" dirty="0"/>
              <a:t>MODE_SNOW3L</a:t>
            </a:r>
            <a:r>
              <a:rPr lang="pl-PL" sz="1800" dirty="0"/>
              <a:t> (to </a:t>
            </a:r>
            <a:r>
              <a:rPr lang="pl-PL" sz="1800" dirty="0" err="1"/>
              <a:t>ensure</a:t>
            </a:r>
            <a:r>
              <a:rPr lang="pl-PL" sz="1800" dirty="0"/>
              <a:t> </a:t>
            </a:r>
            <a:r>
              <a:rPr lang="pl-PL" sz="1800" dirty="0" err="1"/>
              <a:t>numerical</a:t>
            </a:r>
            <a:r>
              <a:rPr lang="pl-PL" sz="1800" dirty="0"/>
              <a:t> </a:t>
            </a:r>
            <a:r>
              <a:rPr lang="pl-PL" sz="1800" dirty="0" err="1"/>
              <a:t>stability</a:t>
            </a:r>
            <a:r>
              <a:rPr lang="pl-PL" sz="1800" dirty="0"/>
              <a:t>)</a:t>
            </a:r>
          </a:p>
          <a:p>
            <a:r>
              <a:rPr lang="pl-PL" sz="1800" dirty="0" err="1"/>
              <a:t>density</a:t>
            </a:r>
            <a:r>
              <a:rPr lang="pl-PL" sz="1800" dirty="0"/>
              <a:t>: </a:t>
            </a:r>
            <a:r>
              <a:rPr lang="pl-PL" sz="1800" dirty="0" err="1"/>
              <a:t>either</a:t>
            </a:r>
            <a:r>
              <a:rPr lang="pl-PL" sz="1800" dirty="0"/>
              <a:t> </a:t>
            </a:r>
            <a:r>
              <a:rPr lang="pl-PL" sz="1800" dirty="0" err="1"/>
              <a:t>verically</a:t>
            </a:r>
            <a:r>
              <a:rPr lang="pl-PL" sz="1800" dirty="0"/>
              <a:t> uniform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increasing</a:t>
            </a:r>
            <a:r>
              <a:rPr lang="pl-PL" sz="1800" dirty="0"/>
              <a:t> with </a:t>
            </a:r>
            <a:r>
              <a:rPr lang="pl-PL" sz="1800" dirty="0" err="1"/>
              <a:t>depth</a:t>
            </a:r>
            <a:endParaRPr lang="pl-PL" sz="1800" dirty="0"/>
          </a:p>
          <a:p>
            <a:r>
              <a:rPr lang="pl-PL" sz="1800" dirty="0" err="1"/>
              <a:t>snow</a:t>
            </a:r>
            <a:r>
              <a:rPr lang="pl-PL" sz="1800" dirty="0"/>
              <a:t> </a:t>
            </a:r>
            <a:r>
              <a:rPr lang="pl-PL" sz="1800" dirty="0" err="1"/>
              <a:t>age</a:t>
            </a:r>
            <a:r>
              <a:rPr lang="pl-PL" sz="1800" dirty="0"/>
              <a:t> of </a:t>
            </a:r>
            <a:r>
              <a:rPr lang="pl-PL" sz="1800" dirty="0" err="1"/>
              <a:t>every</a:t>
            </a:r>
            <a:r>
              <a:rPr lang="pl-PL" sz="1800" dirty="0"/>
              <a:t> </a:t>
            </a:r>
            <a:r>
              <a:rPr lang="pl-PL" sz="1800" dirty="0" err="1"/>
              <a:t>layer</a:t>
            </a:r>
            <a:r>
              <a:rPr lang="pl-PL" sz="1800" dirty="0"/>
              <a:t> </a:t>
            </a:r>
            <a:r>
              <a:rPr lang="pl-PL" sz="1800" dirty="0" err="1"/>
              <a:t>defined</a:t>
            </a:r>
            <a:r>
              <a:rPr lang="pl-PL" sz="1800" dirty="0"/>
              <a:t> in a </a:t>
            </a:r>
            <a:r>
              <a:rPr lang="pl-PL" sz="1800" dirty="0" err="1"/>
              <a:t>namelist</a:t>
            </a:r>
            <a:endParaRPr lang="pl-PL" sz="1800" dirty="0"/>
          </a:p>
          <a:p>
            <a:r>
              <a:rPr lang="pl-PL" sz="1800" dirty="0" err="1"/>
              <a:t>snow</a:t>
            </a:r>
            <a:r>
              <a:rPr lang="pl-PL" sz="1800" dirty="0"/>
              <a:t> </a:t>
            </a:r>
            <a:r>
              <a:rPr lang="pl-PL" sz="1800" dirty="0" err="1"/>
              <a:t>heat</a:t>
            </a:r>
            <a:r>
              <a:rPr lang="pl-PL" sz="1800" dirty="0"/>
              <a:t> </a:t>
            </a:r>
            <a:r>
              <a:rPr lang="pl-PL" sz="1800" dirty="0" err="1"/>
              <a:t>content</a:t>
            </a:r>
            <a:r>
              <a:rPr lang="pl-PL" sz="1800" dirty="0"/>
              <a:t> </a:t>
            </a:r>
            <a:r>
              <a:rPr lang="pl-PL" sz="1800" dirty="0" err="1"/>
              <a:t>derived</a:t>
            </a:r>
            <a:r>
              <a:rPr lang="pl-PL" sz="1800" dirty="0"/>
              <a:t> from </a:t>
            </a:r>
            <a:r>
              <a:rPr lang="pl-PL" sz="1800" dirty="0" err="1"/>
              <a:t>surface</a:t>
            </a:r>
            <a:r>
              <a:rPr lang="pl-PL" sz="1800" dirty="0"/>
              <a:t> temperaturę </a:t>
            </a:r>
            <a:r>
              <a:rPr lang="pl-PL" sz="1800" dirty="0" err="1"/>
              <a:t>based</a:t>
            </a:r>
            <a:r>
              <a:rPr lang="pl-PL" sz="1800" dirty="0"/>
              <a:t> on </a:t>
            </a:r>
            <a:r>
              <a:rPr lang="pl-PL" sz="1800" dirty="0" err="1"/>
              <a:t>formula</a:t>
            </a:r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we </a:t>
            </a:r>
            <a:r>
              <a:rPr lang="pl-PL" sz="1800" dirty="0" err="1"/>
              <a:t>produced</a:t>
            </a:r>
            <a:r>
              <a:rPr lang="pl-PL" sz="1800" dirty="0"/>
              <a:t> </a:t>
            </a:r>
            <a:r>
              <a:rPr lang="pl-PL" sz="1800" dirty="0" err="1"/>
              <a:t>modified</a:t>
            </a:r>
            <a:r>
              <a:rPr lang="pl-PL" sz="1800" dirty="0"/>
              <a:t> </a:t>
            </a:r>
            <a:r>
              <a:rPr lang="pl-PL" sz="1800" dirty="0" err="1"/>
              <a:t>initial</a:t>
            </a:r>
            <a:r>
              <a:rPr lang="pl-PL" sz="1800" dirty="0"/>
              <a:t> </a:t>
            </a:r>
            <a:r>
              <a:rPr lang="pl-PL" sz="1800" dirty="0" err="1"/>
              <a:t>files</a:t>
            </a:r>
            <a:r>
              <a:rPr lang="pl-PL" sz="1800" dirty="0"/>
              <a:t> but </a:t>
            </a:r>
            <a:r>
              <a:rPr lang="pl-PL" sz="1800" dirty="0" err="1"/>
              <a:t>forecast</a:t>
            </a:r>
            <a:r>
              <a:rPr lang="pl-PL" sz="1800" dirty="0"/>
              <a:t> </a:t>
            </a:r>
            <a:r>
              <a:rPr lang="pl-PL" sz="1800" dirty="0" err="1"/>
              <a:t>failed</a:t>
            </a:r>
            <a:r>
              <a:rPr lang="pl-PL" sz="1800" dirty="0"/>
              <a:t> </a:t>
            </a:r>
            <a:r>
              <a:rPr lang="pl-PL" sz="1800" dirty="0" err="1"/>
              <a:t>due</a:t>
            </a:r>
            <a:r>
              <a:rPr lang="pl-PL" sz="1800" dirty="0"/>
              <a:t> to </a:t>
            </a:r>
            <a:r>
              <a:rPr lang="pl-PL" sz="1800" dirty="0" err="1"/>
              <a:t>some</a:t>
            </a:r>
            <a:r>
              <a:rPr lang="pl-PL" sz="1800" dirty="0"/>
              <a:t> </a:t>
            </a:r>
            <a:r>
              <a:rPr lang="pl-PL" sz="1800" dirty="0" err="1"/>
              <a:t>bug</a:t>
            </a:r>
            <a:r>
              <a:rPr lang="pl-PL" sz="1800" dirty="0"/>
              <a:t> in </a:t>
            </a:r>
            <a:r>
              <a:rPr lang="pl-PL" sz="1800" dirty="0" err="1"/>
              <a:t>formulation</a:t>
            </a:r>
            <a:r>
              <a:rPr lang="pl-PL" sz="1800" dirty="0"/>
              <a:t> of </a:t>
            </a:r>
            <a:r>
              <a:rPr lang="pl-PL" sz="1800" dirty="0" err="1"/>
              <a:t>snow</a:t>
            </a:r>
            <a:r>
              <a:rPr lang="pl-PL" sz="1800" dirty="0"/>
              <a:t> </a:t>
            </a:r>
            <a:r>
              <a:rPr lang="pl-PL" sz="1800" dirty="0" err="1"/>
              <a:t>heat</a:t>
            </a:r>
            <a:r>
              <a:rPr lang="pl-PL" sz="1800" dirty="0"/>
              <a:t> </a:t>
            </a:r>
            <a:r>
              <a:rPr lang="pl-PL" sz="1800" dirty="0" err="1"/>
              <a:t>content</a:t>
            </a:r>
            <a:r>
              <a:rPr lang="pl-PL" sz="1800" dirty="0"/>
              <a:t> </a:t>
            </a:r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endParaRPr lang="en-US" sz="1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10C6E63-D7C4-E5F8-F365-2B8A23FD8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82"/>
          <a:stretch/>
        </p:blipFill>
        <p:spPr>
          <a:xfrm>
            <a:off x="2120492" y="3555355"/>
            <a:ext cx="5839640" cy="5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514CB-763F-EA0B-EC0B-C1DBA805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378128C-DDAB-1150-74AC-2E65B076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</a:t>
            </a:r>
            <a:r>
              <a:rPr lang="pl-PL" dirty="0" err="1"/>
              <a:t>initialization</a:t>
            </a:r>
            <a:r>
              <a:rPr lang="pl-PL" dirty="0"/>
              <a:t> in 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3B63E8-77F7-7BE9-A70B-73E45B95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971999"/>
            <a:ext cx="9072563" cy="4239540"/>
          </a:xfrm>
        </p:spPr>
        <p:txBody>
          <a:bodyPr>
            <a:normAutofit/>
          </a:bodyPr>
          <a:lstStyle/>
          <a:p>
            <a:r>
              <a:rPr lang="pl-PL" sz="1800" dirty="0"/>
              <a:t>we </a:t>
            </a:r>
            <a:r>
              <a:rPr lang="pl-PL" sz="1800" dirty="0" err="1"/>
              <a:t>were</a:t>
            </a:r>
            <a:r>
              <a:rPr lang="pl-PL" sz="1800" dirty="0"/>
              <a:t> </a:t>
            </a:r>
            <a:r>
              <a:rPr lang="pl-PL" sz="1800" dirty="0" err="1"/>
              <a:t>advised</a:t>
            </a:r>
            <a:r>
              <a:rPr lang="pl-PL" sz="1800" dirty="0"/>
              <a:t> by ACCORD-SURFEX </a:t>
            </a:r>
            <a:r>
              <a:rPr lang="pl-PL" sz="1800" dirty="0" err="1"/>
              <a:t>group</a:t>
            </a:r>
            <a:r>
              <a:rPr lang="pl-PL" sz="1800" dirty="0"/>
              <a:t> </a:t>
            </a:r>
            <a:r>
              <a:rPr lang="pl-PL" sz="1800" dirty="0" err="1"/>
              <a:t>that</a:t>
            </a:r>
            <a:r>
              <a:rPr lang="pl-PL" sz="1800" dirty="0"/>
              <a:t> </a:t>
            </a:r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preffered</a:t>
            </a:r>
            <a:r>
              <a:rPr lang="pl-PL" sz="1800" dirty="0"/>
              <a:t> to </a:t>
            </a:r>
            <a:r>
              <a:rPr lang="pl-PL" sz="1800" dirty="0" err="1"/>
              <a:t>develop</a:t>
            </a:r>
            <a:r>
              <a:rPr lang="pl-PL" sz="1800" dirty="0"/>
              <a:t> </a:t>
            </a:r>
            <a:r>
              <a:rPr lang="pl-PL" sz="1800" dirty="0" err="1"/>
              <a:t>such</a:t>
            </a:r>
            <a:r>
              <a:rPr lang="pl-PL" sz="1800" dirty="0"/>
              <a:t> </a:t>
            </a:r>
            <a:r>
              <a:rPr lang="pl-PL" sz="1800" dirty="0" err="1"/>
              <a:t>solutions</a:t>
            </a:r>
            <a:r>
              <a:rPr lang="pl-PL" sz="1800" dirty="0"/>
              <a:t> </a:t>
            </a:r>
            <a:r>
              <a:rPr lang="pl-PL" sz="1800" dirty="0" err="1"/>
              <a:t>within</a:t>
            </a:r>
            <a:r>
              <a:rPr lang="pl-PL" sz="1800" dirty="0"/>
              <a:t> SURFEX </a:t>
            </a:r>
            <a:r>
              <a:rPr lang="pl-PL" sz="1800" dirty="0" err="1"/>
              <a:t>code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in HIRLAM </a:t>
            </a:r>
            <a:r>
              <a:rPr lang="pl-PL" sz="1800" dirty="0" err="1"/>
              <a:t>they</a:t>
            </a:r>
            <a:r>
              <a:rPr lang="pl-PL" sz="1800" dirty="0"/>
              <a:t> </a:t>
            </a:r>
            <a:r>
              <a:rPr lang="pl-PL" sz="1800" dirty="0" err="1"/>
              <a:t>already</a:t>
            </a:r>
            <a:r>
              <a:rPr lang="pl-PL" sz="1800" dirty="0"/>
              <a:t> </a:t>
            </a:r>
            <a:r>
              <a:rPr lang="pl-PL" sz="1800" dirty="0" err="1"/>
              <a:t>process</a:t>
            </a:r>
            <a:r>
              <a:rPr lang="pl-PL" sz="1800" dirty="0"/>
              <a:t> </a:t>
            </a:r>
            <a:r>
              <a:rPr lang="pl-PL" sz="1800" dirty="0" err="1"/>
              <a:t>LBCs</a:t>
            </a:r>
            <a:r>
              <a:rPr lang="pl-PL" sz="1800" dirty="0"/>
              <a:t> from ECMWF to a </a:t>
            </a:r>
            <a:r>
              <a:rPr lang="pl-PL" sz="1800" dirty="0" err="1"/>
              <a:t>multiple</a:t>
            </a:r>
            <a:r>
              <a:rPr lang="pl-PL" sz="1800" dirty="0"/>
              <a:t> </a:t>
            </a:r>
            <a:r>
              <a:rPr lang="pl-PL" sz="1800" dirty="0" err="1"/>
              <a:t>snow</a:t>
            </a:r>
            <a:r>
              <a:rPr lang="pl-PL" sz="1800" dirty="0"/>
              <a:t> </a:t>
            </a:r>
            <a:r>
              <a:rPr lang="pl-PL" sz="1800" dirty="0" err="1"/>
              <a:t>scheme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we </a:t>
            </a:r>
            <a:r>
              <a:rPr lang="pl-PL" sz="1800" dirty="0" err="1"/>
              <a:t>won’t</a:t>
            </a:r>
            <a:r>
              <a:rPr lang="pl-PL" sz="1800" dirty="0"/>
              <a:t> </a:t>
            </a:r>
            <a:r>
              <a:rPr lang="pl-PL" sz="1800" dirty="0" err="1"/>
              <a:t>develop</a:t>
            </a:r>
            <a:r>
              <a:rPr lang="pl-PL" sz="1800" dirty="0"/>
              <a:t> the </a:t>
            </a:r>
            <a:r>
              <a:rPr lang="pl-PL" sz="1800" dirty="0" err="1"/>
              <a:t>external</a:t>
            </a:r>
            <a:r>
              <a:rPr lang="pl-PL" sz="1800" dirty="0"/>
              <a:t> </a:t>
            </a:r>
            <a:r>
              <a:rPr lang="pl-PL" sz="1800" dirty="0" err="1"/>
              <a:t>tool</a:t>
            </a:r>
            <a:r>
              <a:rPr lang="pl-PL" sz="1800" dirty="0"/>
              <a:t> </a:t>
            </a:r>
            <a:r>
              <a:rPr lang="pl-PL" sz="1800" dirty="0" err="1"/>
              <a:t>anymore</a:t>
            </a:r>
            <a:endParaRPr lang="pl-PL" sz="1800" dirty="0"/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81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25AF3-8EB7-286F-F60F-7C0D9D4F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Outline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EB253-6DBE-D084-8478-E78A7BEB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inclusion</a:t>
            </a:r>
            <a:r>
              <a:rPr lang="pl-PL" dirty="0"/>
              <a:t> of </a:t>
            </a:r>
            <a:r>
              <a:rPr lang="pl-PL" dirty="0" err="1"/>
              <a:t>snow</a:t>
            </a:r>
            <a:r>
              <a:rPr lang="pl-PL" dirty="0"/>
              <a:t> in </a:t>
            </a:r>
            <a:r>
              <a:rPr lang="pl-PL" dirty="0" err="1"/>
              <a:t>urban</a:t>
            </a:r>
            <a:r>
              <a:rPr lang="pl-PL" dirty="0"/>
              <a:t> </a:t>
            </a:r>
            <a:r>
              <a:rPr lang="pl-PL" dirty="0" err="1"/>
              <a:t>areas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total</a:t>
            </a:r>
            <a:r>
              <a:rPr lang="pl-PL" dirty="0"/>
              <a:t> </a:t>
            </a:r>
            <a:r>
              <a:rPr lang="pl-PL" dirty="0" err="1"/>
              <a:t>snow</a:t>
            </a:r>
            <a:r>
              <a:rPr lang="pl-PL" dirty="0"/>
              <a:t> in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atmospheric</a:t>
            </a:r>
            <a:r>
              <a:rPr lang="pl-PL" dirty="0"/>
              <a:t> model</a:t>
            </a:r>
          </a:p>
          <a:p>
            <a:r>
              <a:rPr lang="pl-PL" dirty="0" err="1"/>
              <a:t>initialization</a:t>
            </a:r>
            <a:r>
              <a:rPr lang="pl-PL" dirty="0"/>
              <a:t> of </a:t>
            </a:r>
            <a:r>
              <a:rPr lang="pl-PL" dirty="0" err="1"/>
              <a:t>multiple</a:t>
            </a:r>
            <a:r>
              <a:rPr lang="pl-PL" dirty="0"/>
              <a:t> </a:t>
            </a:r>
            <a:r>
              <a:rPr lang="pl-PL" dirty="0" err="1"/>
              <a:t>layer</a:t>
            </a:r>
            <a:r>
              <a:rPr lang="pl-PL" dirty="0"/>
              <a:t> </a:t>
            </a:r>
            <a:r>
              <a:rPr lang="pl-PL" dirty="0" err="1"/>
              <a:t>snow</a:t>
            </a:r>
            <a:r>
              <a:rPr lang="pl-PL" dirty="0"/>
              <a:t> </a:t>
            </a:r>
            <a:r>
              <a:rPr lang="pl-PL" dirty="0" err="1"/>
              <a:t>scheme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od single </a:t>
            </a:r>
            <a:r>
              <a:rPr lang="pl-PL" dirty="0" err="1"/>
              <a:t>layer</a:t>
            </a:r>
            <a:r>
              <a:rPr lang="pl-PL" dirty="0"/>
              <a:t> </a:t>
            </a:r>
            <a:r>
              <a:rPr lang="pl-PL" dirty="0" err="1"/>
              <a:t>snow</a:t>
            </a:r>
            <a:r>
              <a:rPr lang="pl-PL" dirty="0"/>
              <a:t> </a:t>
            </a:r>
            <a:r>
              <a:rPr lang="pl-PL" dirty="0" err="1"/>
              <a:t>scheme</a:t>
            </a:r>
            <a:r>
              <a:rPr lang="pl-PL" dirty="0"/>
              <a:t> in </a:t>
            </a:r>
            <a:r>
              <a:rPr lang="pl-PL" dirty="0" err="1"/>
              <a:t>LBCs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9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97890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in ALARO + SURFEX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err="1"/>
              <a:t>so</a:t>
            </a:r>
            <a:r>
              <a:rPr lang="pl-PL" sz="2000" dirty="0"/>
              <a:t> far </a:t>
            </a:r>
            <a:r>
              <a:rPr lang="pl-PL" sz="2000" dirty="0" err="1"/>
              <a:t>surface</a:t>
            </a:r>
            <a:r>
              <a:rPr lang="pl-PL" sz="2000" dirty="0"/>
              <a:t> in ALARO was </a:t>
            </a:r>
            <a:r>
              <a:rPr lang="pl-PL" sz="2000" dirty="0" err="1"/>
              <a:t>treated</a:t>
            </a:r>
            <a:r>
              <a:rPr lang="pl-PL" sz="2000" dirty="0"/>
              <a:t> with ISBA </a:t>
            </a:r>
            <a:r>
              <a:rPr lang="pl-PL" sz="2000" dirty="0" err="1"/>
              <a:t>scheme</a:t>
            </a:r>
            <a:r>
              <a:rPr lang="pl-PL" sz="2000" dirty="0"/>
              <a:t>, 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/>
              <a:t>involvs</a:t>
            </a:r>
            <a:r>
              <a:rPr lang="pl-PL" sz="2000" dirty="0"/>
              <a:t> </a:t>
            </a:r>
            <a:r>
              <a:rPr lang="pl-PL" sz="2000" dirty="0" err="1"/>
              <a:t>lots</a:t>
            </a:r>
            <a:r>
              <a:rPr lang="pl-PL" sz="2000" dirty="0"/>
              <a:t> of </a:t>
            </a:r>
            <a:r>
              <a:rPr lang="pl-PL" sz="2000" dirty="0" err="1"/>
              <a:t>simplifications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in SURFEX, </a:t>
            </a:r>
            <a:r>
              <a:rPr lang="pl-PL" sz="2000" dirty="0" err="1"/>
              <a:t>tile</a:t>
            </a:r>
            <a:r>
              <a:rPr lang="pl-PL" sz="2000" dirty="0"/>
              <a:t>/</a:t>
            </a:r>
            <a:r>
              <a:rPr lang="pl-PL" sz="2000" dirty="0" err="1"/>
              <a:t>patch</a:t>
            </a:r>
            <a:r>
              <a:rPr lang="pl-PL" sz="2000" dirty="0"/>
              <a:t> </a:t>
            </a:r>
            <a:r>
              <a:rPr lang="pl-PL" sz="2000" dirty="0" err="1"/>
              <a:t>approach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applied</a:t>
            </a:r>
          </a:p>
          <a:p>
            <a:endParaRPr lang="pl-PL" sz="2000" dirty="0"/>
          </a:p>
          <a:p>
            <a:r>
              <a:rPr lang="pl-PL" sz="2000" dirty="0" err="1"/>
              <a:t>snow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treated</a:t>
            </a:r>
            <a:r>
              <a:rPr lang="pl-PL" sz="2000" dirty="0"/>
              <a:t> </a:t>
            </a:r>
            <a:r>
              <a:rPr lang="pl-PL" sz="2000" dirty="0" err="1"/>
              <a:t>separetly</a:t>
            </a:r>
            <a:r>
              <a:rPr lang="pl-PL" sz="2000" dirty="0"/>
              <a:t> in </a:t>
            </a:r>
            <a:r>
              <a:rPr lang="pl-PL" sz="2000" dirty="0" err="1"/>
              <a:t>every</a:t>
            </a:r>
            <a:r>
              <a:rPr lang="pl-PL" sz="2000" dirty="0"/>
              <a:t> </a:t>
            </a:r>
            <a:r>
              <a:rPr lang="pl-PL" sz="2000" dirty="0" err="1"/>
              <a:t>tile</a:t>
            </a:r>
            <a:r>
              <a:rPr lang="pl-PL" sz="2000" dirty="0"/>
              <a:t>/</a:t>
            </a:r>
            <a:r>
              <a:rPr lang="pl-PL" sz="2000" dirty="0" err="1"/>
              <a:t>patch</a:t>
            </a:r>
            <a:r>
              <a:rPr lang="pl-PL" sz="2000" dirty="0"/>
              <a:t> </a:t>
            </a:r>
          </a:p>
          <a:p>
            <a:endParaRPr lang="pl-PL" dirty="0"/>
          </a:p>
          <a:p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61D066A-605B-523F-F370-5195AA768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552" y="1406144"/>
            <a:ext cx="1368152" cy="2400575"/>
          </a:xfrm>
          <a:prstGeom prst="rect">
            <a:avLst/>
          </a:prstGeom>
        </p:spPr>
      </p:pic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4C314909-DB18-DE38-30EC-85D2DBBD1E96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3689560" y="3951818"/>
            <a:ext cx="4267077" cy="295088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31EA0C07-F353-79A5-11D0-26DAF2ECAD4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956636" y="3951818"/>
            <a:ext cx="1443663" cy="328439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A118A272-13EE-DA68-9129-EEB2F95700E7}"/>
              </a:ext>
            </a:extLst>
          </p:cNvPr>
          <p:cNvSpPr/>
          <p:nvPr/>
        </p:nvSpPr>
        <p:spPr>
          <a:xfrm>
            <a:off x="3096096" y="4246906"/>
            <a:ext cx="1186926" cy="443880"/>
          </a:xfrm>
          <a:prstGeom prst="rect">
            <a:avLst/>
          </a:prstGeom>
          <a:solidFill>
            <a:srgbClr val="4B731F">
              <a:alpha val="5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PATCH 1 </a:t>
            </a:r>
          </a:p>
          <a:p>
            <a:pPr algn="ctr"/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bare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7309C86-3F8F-6155-8FC6-4148AE26D640}"/>
              </a:ext>
            </a:extLst>
          </p:cNvPr>
          <p:cNvSpPr/>
          <p:nvPr/>
        </p:nvSpPr>
        <p:spPr>
          <a:xfrm>
            <a:off x="4392240" y="4246558"/>
            <a:ext cx="1186926" cy="443880"/>
          </a:xfrm>
          <a:prstGeom prst="rect">
            <a:avLst/>
          </a:prstGeom>
          <a:solidFill>
            <a:srgbClr val="94A67A">
              <a:alpha val="6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PATCH 2 </a:t>
            </a:r>
          </a:p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DFC3E81-06AA-42D7-955F-C53BF0D84D41}"/>
              </a:ext>
            </a:extLst>
          </p:cNvPr>
          <p:cNvSpPr/>
          <p:nvPr/>
        </p:nvSpPr>
        <p:spPr>
          <a:xfrm>
            <a:off x="5948104" y="4272305"/>
            <a:ext cx="1186926" cy="4438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PATCH 10 </a:t>
            </a:r>
          </a:p>
          <a:p>
            <a:pPr algn="ctr"/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grassland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3530AE98-073C-67D4-C70F-9F424A03B6F1}"/>
              </a:ext>
            </a:extLst>
          </p:cNvPr>
          <p:cNvSpPr/>
          <p:nvPr/>
        </p:nvSpPr>
        <p:spPr>
          <a:xfrm>
            <a:off x="7381778" y="4258390"/>
            <a:ext cx="1186926" cy="968659"/>
          </a:xfrm>
          <a:prstGeom prst="rect">
            <a:avLst/>
          </a:prstGeom>
          <a:solidFill>
            <a:srgbClr val="339933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PATCH 14 </a:t>
            </a:r>
          </a:p>
          <a:p>
            <a:pPr algn="ctr"/>
            <a:r>
              <a:rPr lang="pl-PL" sz="1400" dirty="0" err="1">
                <a:latin typeface="Calibri" panose="020F0502020204030204" pitchFamily="34" charset="0"/>
              </a:rPr>
              <a:t>t</a:t>
            </a:r>
            <a:r>
              <a:rPr lang="pl-PL" sz="1400" b="0" i="0" u="none" strike="noStrike" baseline="0" dirty="0" err="1">
                <a:latin typeface="Calibri" panose="020F0502020204030204" pitchFamily="34" charset="0"/>
              </a:rPr>
              <a:t>emperate</a:t>
            </a:r>
            <a:r>
              <a:rPr lang="pl-PL" sz="1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pl-PL" sz="1400" b="0" i="0" u="none" strike="noStrike" baseline="0" dirty="0" err="1">
                <a:latin typeface="Calibri" panose="020F0502020204030204" pitchFamily="34" charset="0"/>
              </a:rPr>
              <a:t>broadleaf</a:t>
            </a:r>
            <a:r>
              <a:rPr lang="pl-PL" sz="1400" b="0" i="0" u="none" strike="noStrike" baseline="0" dirty="0">
                <a:latin typeface="Calibri" panose="020F0502020204030204" pitchFamily="34" charset="0"/>
              </a:rPr>
              <a:t> evergreen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8A667F2-F735-3AC0-38A1-74DF8C759DBF}"/>
              </a:ext>
            </a:extLst>
          </p:cNvPr>
          <p:cNvSpPr/>
          <p:nvPr/>
        </p:nvSpPr>
        <p:spPr>
          <a:xfrm>
            <a:off x="8893946" y="4280257"/>
            <a:ext cx="1012706" cy="443880"/>
          </a:xfrm>
          <a:prstGeom prst="rect">
            <a:avLst/>
          </a:prstGeom>
          <a:solidFill>
            <a:srgbClr val="B7D44C">
              <a:alpha val="8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PATCH 19 </a:t>
            </a:r>
          </a:p>
          <a:p>
            <a:pPr algn="ctr"/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shrub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3FA9F3B-751A-C6BB-C4E3-89A007E670B3}"/>
              </a:ext>
            </a:extLst>
          </p:cNvPr>
          <p:cNvSpPr txBox="1"/>
          <p:nvPr/>
        </p:nvSpPr>
        <p:spPr>
          <a:xfrm>
            <a:off x="8511284" y="42652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…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084049F-79FC-79B0-09B8-E776A7E11E73}"/>
              </a:ext>
            </a:extLst>
          </p:cNvPr>
          <p:cNvSpPr txBox="1"/>
          <p:nvPr/>
        </p:nvSpPr>
        <p:spPr>
          <a:xfrm>
            <a:off x="5578728" y="42469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…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FC163B7-6909-6938-E6E1-F5EFD23E6B5D}"/>
              </a:ext>
            </a:extLst>
          </p:cNvPr>
          <p:cNvSpPr txBox="1"/>
          <p:nvPr/>
        </p:nvSpPr>
        <p:spPr>
          <a:xfrm>
            <a:off x="7052514" y="42457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…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CF77FAA0-D477-3442-EC49-9EB9A27DA202}"/>
              </a:ext>
            </a:extLst>
          </p:cNvPr>
          <p:cNvCxnSpPr>
            <a:cxnSpLocks/>
          </p:cNvCxnSpPr>
          <p:nvPr/>
        </p:nvCxnSpPr>
        <p:spPr>
          <a:xfrm>
            <a:off x="7956636" y="3627363"/>
            <a:ext cx="0" cy="341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Łącznik: łamany 53">
            <a:extLst>
              <a:ext uri="{FF2B5EF4-FFF2-40B4-BE49-F238E27FC236}">
                <a16:creationId xmlns:a16="http://schemas.microsoft.com/office/drawing/2014/main" id="{1F01CD29-1CAA-CECF-8BEF-7AD7C0D8A9DA}"/>
              </a:ext>
            </a:extLst>
          </p:cNvPr>
          <p:cNvCxnSpPr>
            <a:cxnSpLocks/>
            <a:endCxn id="14" idx="0"/>
          </p:cNvCxnSpPr>
          <p:nvPr/>
        </p:nvCxnSpPr>
        <p:spPr>
          <a:xfrm rot="5400000">
            <a:off x="4821485" y="4082338"/>
            <a:ext cx="328439" cy="1"/>
          </a:xfrm>
          <a:prstGeom prst="bentConnector3">
            <a:avLst>
              <a:gd name="adj1" fmla="val 50000"/>
            </a:avLst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Łącznik: łamany 57">
            <a:extLst>
              <a:ext uri="{FF2B5EF4-FFF2-40B4-BE49-F238E27FC236}">
                <a16:creationId xmlns:a16="http://schemas.microsoft.com/office/drawing/2014/main" id="{FF3807CC-C79D-9F1B-CC59-1BEE7372FAB2}"/>
              </a:ext>
            </a:extLst>
          </p:cNvPr>
          <p:cNvCxnSpPr>
            <a:cxnSpLocks/>
          </p:cNvCxnSpPr>
          <p:nvPr/>
        </p:nvCxnSpPr>
        <p:spPr>
          <a:xfrm rot="5400000">
            <a:off x="6372025" y="4118862"/>
            <a:ext cx="328439" cy="1"/>
          </a:xfrm>
          <a:prstGeom prst="bentConnector3">
            <a:avLst>
              <a:gd name="adj1" fmla="val 50000"/>
            </a:avLst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Łącznik: łamany 58">
            <a:extLst>
              <a:ext uri="{FF2B5EF4-FFF2-40B4-BE49-F238E27FC236}">
                <a16:creationId xmlns:a16="http://schemas.microsoft.com/office/drawing/2014/main" id="{964D0F1D-5E75-7276-1B31-422800400EE8}"/>
              </a:ext>
            </a:extLst>
          </p:cNvPr>
          <p:cNvCxnSpPr>
            <a:cxnSpLocks/>
          </p:cNvCxnSpPr>
          <p:nvPr/>
        </p:nvCxnSpPr>
        <p:spPr>
          <a:xfrm rot="5400000">
            <a:off x="7792415" y="4079614"/>
            <a:ext cx="328439" cy="1"/>
          </a:xfrm>
          <a:prstGeom prst="bentConnector3">
            <a:avLst>
              <a:gd name="adj1" fmla="val 50000"/>
            </a:avLst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4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D6DA2-ABE2-FB2A-E233-CA7B4015E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FC378-449D-CFA4-968A-5EA69BDB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in ALARO + SURFEX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A25C6D-64DB-2CB2-E26C-90B94713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972000"/>
            <a:ext cx="9072563" cy="625368"/>
          </a:xfrm>
        </p:spPr>
        <p:txBody>
          <a:bodyPr>
            <a:normAutofit/>
          </a:bodyPr>
          <a:lstStyle/>
          <a:p>
            <a:r>
              <a:rPr lang="pl-PL" sz="2000" dirty="0" err="1"/>
              <a:t>snow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treated</a:t>
            </a:r>
            <a:r>
              <a:rPr lang="pl-PL" sz="2000" dirty="0"/>
              <a:t> </a:t>
            </a:r>
            <a:r>
              <a:rPr lang="pl-PL" sz="2000" dirty="0" err="1"/>
              <a:t>separetly</a:t>
            </a:r>
            <a:r>
              <a:rPr lang="pl-PL" sz="2000" dirty="0"/>
              <a:t> in </a:t>
            </a:r>
            <a:r>
              <a:rPr lang="pl-PL" sz="2000" dirty="0" err="1"/>
              <a:t>every</a:t>
            </a:r>
            <a:r>
              <a:rPr lang="pl-PL" sz="2000" dirty="0"/>
              <a:t> </a:t>
            </a:r>
            <a:r>
              <a:rPr lang="pl-PL" sz="2000" dirty="0" err="1"/>
              <a:t>tile</a:t>
            </a:r>
            <a:r>
              <a:rPr lang="pl-PL" sz="2000" dirty="0"/>
              <a:t>/</a:t>
            </a:r>
            <a:r>
              <a:rPr lang="pl-PL" sz="2000" dirty="0" err="1"/>
              <a:t>patch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dirty="0"/>
          </a:p>
          <a:p>
            <a:endParaRPr lang="en-US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0BD655D-78E3-B3C2-F986-BE99A813BA65}"/>
              </a:ext>
            </a:extLst>
          </p:cNvPr>
          <p:cNvGrpSpPr/>
          <p:nvPr/>
        </p:nvGrpSpPr>
        <p:grpSpPr>
          <a:xfrm>
            <a:off x="294783" y="1646732"/>
            <a:ext cx="5897657" cy="3420791"/>
            <a:chOff x="3096096" y="1406144"/>
            <a:chExt cx="6984776" cy="4125982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27608C5B-BAC9-C481-E1CF-9468851F8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552" y="1406144"/>
              <a:ext cx="1512168" cy="2653267"/>
            </a:xfrm>
            <a:prstGeom prst="rect">
              <a:avLst/>
            </a:prstGeom>
          </p:spPr>
        </p:pic>
        <p:cxnSp>
          <p:nvCxnSpPr>
            <p:cNvPr id="9" name="Łącznik: łamany 8">
              <a:extLst>
                <a:ext uri="{FF2B5EF4-FFF2-40B4-BE49-F238E27FC236}">
                  <a16:creationId xmlns:a16="http://schemas.microsoft.com/office/drawing/2014/main" id="{9E0197D7-0FA6-D573-A318-6EB1FDEE563F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rot="10800000" flipV="1">
              <a:off x="3689560" y="4256895"/>
              <a:ext cx="4267077" cy="295088"/>
            </a:xfrm>
            <a:prstGeom prst="bentConnector2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Łącznik: łamany 9">
              <a:extLst>
                <a:ext uri="{FF2B5EF4-FFF2-40B4-BE49-F238E27FC236}">
                  <a16:creationId xmlns:a16="http://schemas.microsoft.com/office/drawing/2014/main" id="{050E327A-4972-CFB6-D0FF-8838D2CD6E02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7956636" y="4256895"/>
              <a:ext cx="1530773" cy="328439"/>
            </a:xfrm>
            <a:prstGeom prst="bentConnector2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8A1D61C9-9576-40B4-82D2-86B635F2AE1E}"/>
                </a:ext>
              </a:extLst>
            </p:cNvPr>
            <p:cNvSpPr/>
            <p:nvPr/>
          </p:nvSpPr>
          <p:spPr>
            <a:xfrm>
              <a:off x="3096096" y="4551983"/>
              <a:ext cx="1186926" cy="443880"/>
            </a:xfrm>
            <a:prstGeom prst="rect">
              <a:avLst/>
            </a:prstGeom>
            <a:solidFill>
              <a:srgbClr val="4B731F">
                <a:alpha val="57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latin typeface="Arial" panose="020B0604020202020204" pitchFamily="34" charset="0"/>
                  <a:cs typeface="Arial" panose="020B0604020202020204" pitchFamily="34" charset="0"/>
                </a:rPr>
                <a:t>PATCH 1 </a:t>
              </a:r>
            </a:p>
            <a:p>
              <a:pPr algn="ctr"/>
              <a:r>
                <a:rPr lang="pl-PL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bare</a:t>
              </a:r>
              <a:r>
                <a:rPr lang="pl-PL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ground</a:t>
              </a:r>
              <a:endParaRPr lang="pl-PL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182412B4-D352-6BB1-7B97-65DFBBE8E9F1}"/>
                </a:ext>
              </a:extLst>
            </p:cNvPr>
            <p:cNvSpPr/>
            <p:nvPr/>
          </p:nvSpPr>
          <p:spPr>
            <a:xfrm>
              <a:off x="4392240" y="4551635"/>
              <a:ext cx="1186926" cy="443880"/>
            </a:xfrm>
            <a:prstGeom prst="rect">
              <a:avLst/>
            </a:prstGeom>
            <a:solidFill>
              <a:srgbClr val="94A67A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latin typeface="Arial" panose="020B0604020202020204" pitchFamily="34" charset="0"/>
                  <a:cs typeface="Arial" panose="020B0604020202020204" pitchFamily="34" charset="0"/>
                </a:rPr>
                <a:t>PATCH 2 </a:t>
              </a:r>
            </a:p>
            <a:p>
              <a:pPr algn="ctr"/>
              <a:r>
                <a:rPr lang="pl-PL" sz="900" dirty="0">
                  <a:latin typeface="Arial" panose="020B0604020202020204" pitchFamily="34" charset="0"/>
                  <a:cs typeface="Arial" panose="020B0604020202020204" pitchFamily="34" charset="0"/>
                </a:rPr>
                <a:t>rock</a:t>
              </a: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703E2ADC-F190-7C77-783D-6F34090A78B5}"/>
                </a:ext>
              </a:extLst>
            </p:cNvPr>
            <p:cNvSpPr/>
            <p:nvPr/>
          </p:nvSpPr>
          <p:spPr>
            <a:xfrm>
              <a:off x="5948104" y="4577382"/>
              <a:ext cx="1186926" cy="44388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latin typeface="Arial" panose="020B0604020202020204" pitchFamily="34" charset="0"/>
                  <a:cs typeface="Arial" panose="020B0604020202020204" pitchFamily="34" charset="0"/>
                </a:rPr>
                <a:t>PATCH 10 </a:t>
              </a:r>
            </a:p>
            <a:p>
              <a:pPr algn="ctr"/>
              <a:r>
                <a:rPr lang="pl-PL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grassland</a:t>
              </a:r>
              <a:endParaRPr lang="pl-PL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8B6AB860-626C-0022-369F-753FA9289EA9}"/>
                </a:ext>
              </a:extLst>
            </p:cNvPr>
            <p:cNvSpPr/>
            <p:nvPr/>
          </p:nvSpPr>
          <p:spPr>
            <a:xfrm>
              <a:off x="7381778" y="4563467"/>
              <a:ext cx="1186926" cy="968659"/>
            </a:xfrm>
            <a:prstGeom prst="rect">
              <a:avLst/>
            </a:prstGeom>
            <a:solidFill>
              <a:srgbClr val="339933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700" dirty="0">
                  <a:latin typeface="Arial" panose="020B0604020202020204" pitchFamily="34" charset="0"/>
                  <a:cs typeface="Arial" panose="020B0604020202020204" pitchFamily="34" charset="0"/>
                </a:rPr>
                <a:t>PATCH 14 </a:t>
              </a:r>
            </a:p>
            <a:p>
              <a:pPr algn="ctr"/>
              <a:r>
                <a:rPr lang="pl-PL" sz="900" dirty="0" err="1">
                  <a:latin typeface="Calibri" panose="020F0502020204030204" pitchFamily="34" charset="0"/>
                </a:rPr>
                <a:t>t</a:t>
              </a:r>
              <a:r>
                <a:rPr lang="pl-PL" sz="900" b="0" i="0" u="none" strike="noStrike" baseline="0" dirty="0" err="1">
                  <a:latin typeface="Calibri" panose="020F0502020204030204" pitchFamily="34" charset="0"/>
                </a:rPr>
                <a:t>emperate</a:t>
              </a:r>
              <a:r>
                <a:rPr lang="pl-PL" sz="900" b="0" i="0" u="none" strike="noStrike" baseline="0" dirty="0">
                  <a:latin typeface="Calibri" panose="020F0502020204030204" pitchFamily="34" charset="0"/>
                </a:rPr>
                <a:t> </a:t>
              </a:r>
              <a:r>
                <a:rPr lang="pl-PL" sz="900" b="0" i="0" u="none" strike="noStrike" baseline="0" dirty="0" err="1">
                  <a:latin typeface="Calibri" panose="020F0502020204030204" pitchFamily="34" charset="0"/>
                </a:rPr>
                <a:t>broadleaf</a:t>
              </a:r>
              <a:r>
                <a:rPr lang="pl-PL" sz="900" b="0" i="0" u="none" strike="noStrike" baseline="0" dirty="0">
                  <a:latin typeface="Calibri" panose="020F0502020204030204" pitchFamily="34" charset="0"/>
                </a:rPr>
                <a:t> evergreen</a:t>
              </a:r>
              <a:endParaRPr lang="pl-PL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D60A36F-C648-0748-1F30-3158B19FF693}"/>
                </a:ext>
              </a:extLst>
            </p:cNvPr>
            <p:cNvSpPr/>
            <p:nvPr/>
          </p:nvSpPr>
          <p:spPr>
            <a:xfrm>
              <a:off x="8893946" y="4585334"/>
              <a:ext cx="1186926" cy="443880"/>
            </a:xfrm>
            <a:prstGeom prst="rect">
              <a:avLst/>
            </a:prstGeom>
            <a:solidFill>
              <a:srgbClr val="B7D44C">
                <a:alpha val="8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latin typeface="Arial" panose="020B0604020202020204" pitchFamily="34" charset="0"/>
                  <a:cs typeface="Arial" panose="020B0604020202020204" pitchFamily="34" charset="0"/>
                </a:rPr>
                <a:t>PATCH 19 </a:t>
              </a:r>
            </a:p>
            <a:p>
              <a:pPr algn="ctr"/>
              <a:r>
                <a:rPr lang="pl-PL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shrub</a:t>
              </a:r>
              <a:endParaRPr lang="pl-PL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804F496F-21F2-722D-13B6-CC950A6D78BD}"/>
                </a:ext>
              </a:extLst>
            </p:cNvPr>
            <p:cNvSpPr txBox="1"/>
            <p:nvPr/>
          </p:nvSpPr>
          <p:spPr>
            <a:xfrm>
              <a:off x="8511284" y="4570314"/>
              <a:ext cx="479430" cy="366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50" dirty="0"/>
                <a:t>…</a:t>
              </a:r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802570AD-4868-E3E7-0C41-D88F60502AD7}"/>
                </a:ext>
              </a:extLst>
            </p:cNvPr>
            <p:cNvSpPr txBox="1"/>
            <p:nvPr/>
          </p:nvSpPr>
          <p:spPr>
            <a:xfrm>
              <a:off x="5578728" y="4551983"/>
              <a:ext cx="479430" cy="366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50" dirty="0"/>
                <a:t>…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9F52402B-5897-C069-C0C8-B3B8AE030B79}"/>
                </a:ext>
              </a:extLst>
            </p:cNvPr>
            <p:cNvSpPr txBox="1"/>
            <p:nvPr/>
          </p:nvSpPr>
          <p:spPr>
            <a:xfrm>
              <a:off x="7052514" y="4550819"/>
              <a:ext cx="479430" cy="366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50" dirty="0"/>
                <a:t>…</a:t>
              </a:r>
            </a:p>
          </p:txBody>
        </p: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CB29CCE-19DE-1A4D-7BE1-2A92B74E5DBF}"/>
                </a:ext>
              </a:extLst>
            </p:cNvPr>
            <p:cNvCxnSpPr>
              <a:cxnSpLocks/>
            </p:cNvCxnSpPr>
            <p:nvPr/>
          </p:nvCxnSpPr>
          <p:spPr>
            <a:xfrm>
              <a:off x="7956636" y="3915395"/>
              <a:ext cx="0" cy="3415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Łącznik: łamany 53">
              <a:extLst>
                <a:ext uri="{FF2B5EF4-FFF2-40B4-BE49-F238E27FC236}">
                  <a16:creationId xmlns:a16="http://schemas.microsoft.com/office/drawing/2014/main" id="{AFAA1F81-A1BC-1632-47C4-9F6BF762852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rot="5400000">
              <a:off x="4821485" y="4387415"/>
              <a:ext cx="328439" cy="1"/>
            </a:xfrm>
            <a:prstGeom prst="bentConnector3">
              <a:avLst>
                <a:gd name="adj1" fmla="val 50000"/>
              </a:avLst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Łącznik: łamany 57">
              <a:extLst>
                <a:ext uri="{FF2B5EF4-FFF2-40B4-BE49-F238E27FC236}">
                  <a16:creationId xmlns:a16="http://schemas.microsoft.com/office/drawing/2014/main" id="{4D9AB84F-27C9-CB07-587C-490B8FE28A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72025" y="4423939"/>
              <a:ext cx="328439" cy="1"/>
            </a:xfrm>
            <a:prstGeom prst="bentConnector3">
              <a:avLst>
                <a:gd name="adj1" fmla="val 50000"/>
              </a:avLst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Łącznik: łamany 58">
              <a:extLst>
                <a:ext uri="{FF2B5EF4-FFF2-40B4-BE49-F238E27FC236}">
                  <a16:creationId xmlns:a16="http://schemas.microsoft.com/office/drawing/2014/main" id="{CEBB2D35-7845-AFF3-B2A3-F8D1889C6B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92415" y="4384691"/>
              <a:ext cx="328439" cy="1"/>
            </a:xfrm>
            <a:prstGeom prst="bentConnector3">
              <a:avLst>
                <a:gd name="adj1" fmla="val 50000"/>
              </a:avLst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92AE0F0-249B-2C31-37E9-B60E26F811F9}"/>
              </a:ext>
            </a:extLst>
          </p:cNvPr>
          <p:cNvCxnSpPr>
            <a:cxnSpLocks/>
          </p:cNvCxnSpPr>
          <p:nvPr/>
        </p:nvCxnSpPr>
        <p:spPr>
          <a:xfrm>
            <a:off x="5040312" y="1827163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D44861-3DBF-E6B2-75EF-50C92371A2B0}"/>
              </a:ext>
            </a:extLst>
          </p:cNvPr>
          <p:cNvSpPr txBox="1"/>
          <p:nvPr/>
        </p:nvSpPr>
        <p:spPr>
          <a:xfrm>
            <a:off x="5976416" y="1539131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gardens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4F56FA8-122E-C9C9-297B-672E78A297DD}"/>
              </a:ext>
            </a:extLst>
          </p:cNvPr>
          <p:cNvSpPr txBox="1"/>
          <p:nvPr/>
        </p:nvSpPr>
        <p:spPr>
          <a:xfrm>
            <a:off x="6107504" y="2253695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99AF776C-A65F-58D3-B4A6-258FACEEFECC}"/>
              </a:ext>
            </a:extLst>
          </p:cNvPr>
          <p:cNvCxnSpPr>
            <a:cxnSpLocks/>
          </p:cNvCxnSpPr>
          <p:nvPr/>
        </p:nvCxnSpPr>
        <p:spPr>
          <a:xfrm>
            <a:off x="5040312" y="2403227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FB9DCBC-0BC7-956F-7EC3-508F124580E9}"/>
              </a:ext>
            </a:extLst>
          </p:cNvPr>
          <p:cNvSpPr txBox="1"/>
          <p:nvPr/>
        </p:nvSpPr>
        <p:spPr>
          <a:xfrm>
            <a:off x="6064311" y="2825277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BAC7B5C8-2E98-49B6-6D84-29BBEED79ACC}"/>
              </a:ext>
            </a:extLst>
          </p:cNvPr>
          <p:cNvCxnSpPr>
            <a:cxnSpLocks/>
          </p:cNvCxnSpPr>
          <p:nvPr/>
        </p:nvCxnSpPr>
        <p:spPr>
          <a:xfrm>
            <a:off x="5040312" y="2979291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FC89FB1-D1D3-E982-53CF-78AB3B0D0950}"/>
              </a:ext>
            </a:extLst>
          </p:cNvPr>
          <p:cNvSpPr txBox="1"/>
          <p:nvPr/>
        </p:nvSpPr>
        <p:spPr>
          <a:xfrm>
            <a:off x="5987512" y="3247301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bare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open land, in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BE730835-1A35-6239-A0A5-75DCBCFE0343}"/>
              </a:ext>
            </a:extLst>
          </p:cNvPr>
          <p:cNvCxnSpPr>
            <a:cxnSpLocks/>
          </p:cNvCxnSpPr>
          <p:nvPr/>
        </p:nvCxnSpPr>
        <p:spPr>
          <a:xfrm>
            <a:off x="5040312" y="3526489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31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94F7-B393-B231-E9E6-50689317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2162-9908-4323-3067-3E95D074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in ALARO + SURFEX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344A3A-5C0B-B6C5-6262-D3DACE4A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972000"/>
            <a:ext cx="9072563" cy="625368"/>
          </a:xfrm>
        </p:spPr>
        <p:txBody>
          <a:bodyPr>
            <a:noAutofit/>
          </a:bodyPr>
          <a:lstStyle/>
          <a:p>
            <a:r>
              <a:rPr lang="pl-PL" sz="2000" dirty="0" err="1"/>
              <a:t>then</a:t>
            </a:r>
            <a:r>
              <a:rPr lang="pl-PL" sz="2000" dirty="0"/>
              <a:t> </a:t>
            </a:r>
            <a:r>
              <a:rPr lang="pl-PL" sz="2000" dirty="0" err="1"/>
              <a:t>fluxes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aggregated</a:t>
            </a:r>
            <a:r>
              <a:rPr lang="pl-PL" sz="2000" dirty="0"/>
              <a:t> and </a:t>
            </a:r>
            <a:r>
              <a:rPr lang="pl-PL" sz="2000" dirty="0" err="1"/>
              <a:t>passed</a:t>
            </a:r>
            <a:r>
              <a:rPr lang="pl-PL" sz="2000" dirty="0"/>
              <a:t> to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atmospheric</a:t>
            </a:r>
            <a:r>
              <a:rPr lang="pl-PL" sz="2000" dirty="0"/>
              <a:t> model</a:t>
            </a:r>
          </a:p>
          <a:p>
            <a:endParaRPr lang="pl-PL" sz="2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07CF8A1-C5A4-31CA-3976-DF9CFBCA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6" y="2489048"/>
            <a:ext cx="1276812" cy="2199784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A20E857A-21E7-A9C8-0E40-0DA26DBFE127}"/>
              </a:ext>
            </a:extLst>
          </p:cNvPr>
          <p:cNvCxnSpPr>
            <a:cxnSpLocks/>
          </p:cNvCxnSpPr>
          <p:nvPr/>
        </p:nvCxnSpPr>
        <p:spPr>
          <a:xfrm>
            <a:off x="2031243" y="2669479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B4792D8-C8EA-96F5-6BC3-C239B0B18B37}"/>
              </a:ext>
            </a:extLst>
          </p:cNvPr>
          <p:cNvSpPr txBox="1"/>
          <p:nvPr/>
        </p:nvSpPr>
        <p:spPr>
          <a:xfrm>
            <a:off x="2967347" y="2381447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gardens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24F988E-F562-AD06-CFBD-F1EDFD1A0C4F}"/>
              </a:ext>
            </a:extLst>
          </p:cNvPr>
          <p:cNvSpPr txBox="1"/>
          <p:nvPr/>
        </p:nvSpPr>
        <p:spPr>
          <a:xfrm>
            <a:off x="3098435" y="3096011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798F3BC8-779A-FB1A-0BA0-78A8D5C9AB0B}"/>
              </a:ext>
            </a:extLst>
          </p:cNvPr>
          <p:cNvCxnSpPr>
            <a:cxnSpLocks/>
          </p:cNvCxnSpPr>
          <p:nvPr/>
        </p:nvCxnSpPr>
        <p:spPr>
          <a:xfrm>
            <a:off x="2031243" y="3245543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9E3154-3B4D-CBA5-B953-7569A83EB45C}"/>
              </a:ext>
            </a:extLst>
          </p:cNvPr>
          <p:cNvSpPr txBox="1"/>
          <p:nvPr/>
        </p:nvSpPr>
        <p:spPr>
          <a:xfrm>
            <a:off x="3055242" y="3667593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1954FCBC-4AF6-2E08-63D8-45E05EBA2B49}"/>
              </a:ext>
            </a:extLst>
          </p:cNvPr>
          <p:cNvCxnSpPr>
            <a:cxnSpLocks/>
          </p:cNvCxnSpPr>
          <p:nvPr/>
        </p:nvCxnSpPr>
        <p:spPr>
          <a:xfrm>
            <a:off x="2031243" y="3821607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C074073-2C6B-CF24-21F6-48BAB50BBF44}"/>
              </a:ext>
            </a:extLst>
          </p:cNvPr>
          <p:cNvSpPr txBox="1"/>
          <p:nvPr/>
        </p:nvSpPr>
        <p:spPr>
          <a:xfrm>
            <a:off x="2978443" y="4089617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bare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open land, in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9C5AED3C-1819-8093-34EA-095FACAA6A6E}"/>
              </a:ext>
            </a:extLst>
          </p:cNvPr>
          <p:cNvCxnSpPr>
            <a:cxnSpLocks/>
          </p:cNvCxnSpPr>
          <p:nvPr/>
        </p:nvCxnSpPr>
        <p:spPr>
          <a:xfrm>
            <a:off x="2031243" y="4368805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F1695C43-09F1-9922-BA1D-8D2A230B3363}"/>
              </a:ext>
            </a:extLst>
          </p:cNvPr>
          <p:cNvSpPr/>
          <p:nvPr/>
        </p:nvSpPr>
        <p:spPr>
          <a:xfrm>
            <a:off x="5814444" y="2038349"/>
            <a:ext cx="387270" cy="3101182"/>
          </a:xfrm>
          <a:prstGeom prst="rightBrace">
            <a:avLst>
              <a:gd name="adj1" fmla="val 15851"/>
              <a:gd name="adj2" fmla="val 50000"/>
            </a:avLst>
          </a:pr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150225736">
                  <a:custGeom>
                    <a:avLst/>
                    <a:gdLst>
                      <a:gd name="connsiteX0" fmla="*/ 0 w 243254"/>
                      <a:gd name="connsiteY0" fmla="*/ 0 h 3101182"/>
                      <a:gd name="connsiteX1" fmla="*/ 121627 w 243254"/>
                      <a:gd name="connsiteY1" fmla="*/ 20270 h 3101182"/>
                      <a:gd name="connsiteX2" fmla="*/ 121627 w 243254"/>
                      <a:gd name="connsiteY2" fmla="*/ 553821 h 3101182"/>
                      <a:gd name="connsiteX3" fmla="*/ 121627 w 243254"/>
                      <a:gd name="connsiteY3" fmla="*/ 1026971 h 3101182"/>
                      <a:gd name="connsiteX4" fmla="*/ 121627 w 243254"/>
                      <a:gd name="connsiteY4" fmla="*/ 1530321 h 3101182"/>
                      <a:gd name="connsiteX5" fmla="*/ 243254 w 243254"/>
                      <a:gd name="connsiteY5" fmla="*/ 1550591 h 3101182"/>
                      <a:gd name="connsiteX6" fmla="*/ 121627 w 243254"/>
                      <a:gd name="connsiteY6" fmla="*/ 1570861 h 3101182"/>
                      <a:gd name="connsiteX7" fmla="*/ 121627 w 243254"/>
                      <a:gd name="connsiteY7" fmla="*/ 2089312 h 3101182"/>
                      <a:gd name="connsiteX8" fmla="*/ 121627 w 243254"/>
                      <a:gd name="connsiteY8" fmla="*/ 2622863 h 3101182"/>
                      <a:gd name="connsiteX9" fmla="*/ 121627 w 243254"/>
                      <a:gd name="connsiteY9" fmla="*/ 3080912 h 3101182"/>
                      <a:gd name="connsiteX10" fmla="*/ 0 w 243254"/>
                      <a:gd name="connsiteY10" fmla="*/ 3101182 h 3101182"/>
                      <a:gd name="connsiteX11" fmla="*/ 0 w 243254"/>
                      <a:gd name="connsiteY11" fmla="*/ 2542969 h 3101182"/>
                      <a:gd name="connsiteX12" fmla="*/ 0 w 243254"/>
                      <a:gd name="connsiteY12" fmla="*/ 1891721 h 3101182"/>
                      <a:gd name="connsiteX13" fmla="*/ 0 w 243254"/>
                      <a:gd name="connsiteY13" fmla="*/ 1333508 h 3101182"/>
                      <a:gd name="connsiteX14" fmla="*/ 0 w 243254"/>
                      <a:gd name="connsiteY14" fmla="*/ 713272 h 3101182"/>
                      <a:gd name="connsiteX15" fmla="*/ 0 w 243254"/>
                      <a:gd name="connsiteY15" fmla="*/ 0 h 3101182"/>
                      <a:gd name="connsiteX0" fmla="*/ 0 w 243254"/>
                      <a:gd name="connsiteY0" fmla="*/ 0 h 3101182"/>
                      <a:gd name="connsiteX1" fmla="*/ 121627 w 243254"/>
                      <a:gd name="connsiteY1" fmla="*/ 20270 h 3101182"/>
                      <a:gd name="connsiteX2" fmla="*/ 121627 w 243254"/>
                      <a:gd name="connsiteY2" fmla="*/ 553821 h 3101182"/>
                      <a:gd name="connsiteX3" fmla="*/ 121627 w 243254"/>
                      <a:gd name="connsiteY3" fmla="*/ 1042071 h 3101182"/>
                      <a:gd name="connsiteX4" fmla="*/ 121627 w 243254"/>
                      <a:gd name="connsiteY4" fmla="*/ 1530321 h 3101182"/>
                      <a:gd name="connsiteX5" fmla="*/ 243254 w 243254"/>
                      <a:gd name="connsiteY5" fmla="*/ 1550591 h 3101182"/>
                      <a:gd name="connsiteX6" fmla="*/ 121627 w 243254"/>
                      <a:gd name="connsiteY6" fmla="*/ 1570861 h 3101182"/>
                      <a:gd name="connsiteX7" fmla="*/ 121627 w 243254"/>
                      <a:gd name="connsiteY7" fmla="*/ 2089312 h 3101182"/>
                      <a:gd name="connsiteX8" fmla="*/ 121627 w 243254"/>
                      <a:gd name="connsiteY8" fmla="*/ 2592662 h 3101182"/>
                      <a:gd name="connsiteX9" fmla="*/ 121627 w 243254"/>
                      <a:gd name="connsiteY9" fmla="*/ 3080912 h 3101182"/>
                      <a:gd name="connsiteX10" fmla="*/ 0 w 243254"/>
                      <a:gd name="connsiteY10" fmla="*/ 3101182 h 310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3254" h="3101182" stroke="0" extrusionOk="0">
                        <a:moveTo>
                          <a:pt x="0" y="0"/>
                        </a:moveTo>
                        <a:cubicBezTo>
                          <a:pt x="67233" y="-631"/>
                          <a:pt x="120389" y="11346"/>
                          <a:pt x="121627" y="20270"/>
                        </a:cubicBezTo>
                        <a:cubicBezTo>
                          <a:pt x="112292" y="217550"/>
                          <a:pt x="130011" y="411209"/>
                          <a:pt x="121627" y="553821"/>
                        </a:cubicBezTo>
                        <a:cubicBezTo>
                          <a:pt x="113243" y="696433"/>
                          <a:pt x="131380" y="795253"/>
                          <a:pt x="121627" y="1026971"/>
                        </a:cubicBezTo>
                        <a:cubicBezTo>
                          <a:pt x="111875" y="1258689"/>
                          <a:pt x="131389" y="1421129"/>
                          <a:pt x="121627" y="1530321"/>
                        </a:cubicBezTo>
                        <a:cubicBezTo>
                          <a:pt x="120528" y="1534276"/>
                          <a:pt x="170394" y="1548978"/>
                          <a:pt x="243254" y="1550591"/>
                        </a:cubicBezTo>
                        <a:cubicBezTo>
                          <a:pt x="176612" y="1551044"/>
                          <a:pt x="123917" y="1559761"/>
                          <a:pt x="121627" y="1570861"/>
                        </a:cubicBezTo>
                        <a:cubicBezTo>
                          <a:pt x="97526" y="1781266"/>
                          <a:pt x="138518" y="1897234"/>
                          <a:pt x="121627" y="2089312"/>
                        </a:cubicBezTo>
                        <a:cubicBezTo>
                          <a:pt x="104736" y="2281390"/>
                          <a:pt x="125309" y="2490761"/>
                          <a:pt x="121627" y="2622863"/>
                        </a:cubicBezTo>
                        <a:cubicBezTo>
                          <a:pt x="117945" y="2754965"/>
                          <a:pt x="142573" y="2895715"/>
                          <a:pt x="121627" y="3080912"/>
                        </a:cubicBezTo>
                        <a:cubicBezTo>
                          <a:pt x="131880" y="3091589"/>
                          <a:pt x="61621" y="3102206"/>
                          <a:pt x="0" y="3101182"/>
                        </a:cubicBezTo>
                        <a:cubicBezTo>
                          <a:pt x="11640" y="2837753"/>
                          <a:pt x="17967" y="2720393"/>
                          <a:pt x="0" y="2542969"/>
                        </a:cubicBezTo>
                        <a:cubicBezTo>
                          <a:pt x="-17967" y="2365545"/>
                          <a:pt x="-11441" y="2055308"/>
                          <a:pt x="0" y="1891721"/>
                        </a:cubicBezTo>
                        <a:cubicBezTo>
                          <a:pt x="11441" y="1728134"/>
                          <a:pt x="16270" y="1604265"/>
                          <a:pt x="0" y="1333508"/>
                        </a:cubicBezTo>
                        <a:cubicBezTo>
                          <a:pt x="-16270" y="1062751"/>
                          <a:pt x="-20783" y="901651"/>
                          <a:pt x="0" y="713272"/>
                        </a:cubicBezTo>
                        <a:cubicBezTo>
                          <a:pt x="20783" y="524893"/>
                          <a:pt x="-5017" y="285616"/>
                          <a:pt x="0" y="0"/>
                        </a:cubicBezTo>
                        <a:close/>
                      </a:path>
                      <a:path w="243254" h="3101182" fill="none" extrusionOk="0">
                        <a:moveTo>
                          <a:pt x="0" y="0"/>
                        </a:moveTo>
                        <a:cubicBezTo>
                          <a:pt x="68781" y="-1683"/>
                          <a:pt x="123185" y="10456"/>
                          <a:pt x="121627" y="20270"/>
                        </a:cubicBezTo>
                        <a:cubicBezTo>
                          <a:pt x="134777" y="131969"/>
                          <a:pt x="133965" y="425893"/>
                          <a:pt x="121627" y="553821"/>
                        </a:cubicBezTo>
                        <a:cubicBezTo>
                          <a:pt x="109289" y="681749"/>
                          <a:pt x="128768" y="916139"/>
                          <a:pt x="121627" y="1042071"/>
                        </a:cubicBezTo>
                        <a:cubicBezTo>
                          <a:pt x="114487" y="1168003"/>
                          <a:pt x="137966" y="1408081"/>
                          <a:pt x="121627" y="1530321"/>
                        </a:cubicBezTo>
                        <a:cubicBezTo>
                          <a:pt x="129229" y="1549539"/>
                          <a:pt x="171307" y="1543280"/>
                          <a:pt x="243254" y="1550591"/>
                        </a:cubicBezTo>
                        <a:cubicBezTo>
                          <a:pt x="175779" y="1551247"/>
                          <a:pt x="120477" y="1559192"/>
                          <a:pt x="121627" y="1570861"/>
                        </a:cubicBezTo>
                        <a:cubicBezTo>
                          <a:pt x="124596" y="1758264"/>
                          <a:pt x="116428" y="1981605"/>
                          <a:pt x="121627" y="2089312"/>
                        </a:cubicBezTo>
                        <a:cubicBezTo>
                          <a:pt x="126826" y="2197019"/>
                          <a:pt x="97554" y="2475997"/>
                          <a:pt x="121627" y="2592662"/>
                        </a:cubicBezTo>
                        <a:cubicBezTo>
                          <a:pt x="145701" y="2709327"/>
                          <a:pt x="122217" y="2932720"/>
                          <a:pt x="121627" y="3080912"/>
                        </a:cubicBezTo>
                        <a:cubicBezTo>
                          <a:pt x="117871" y="3095179"/>
                          <a:pt x="55053" y="3103079"/>
                          <a:pt x="0" y="3101182"/>
                        </a:cubicBezTo>
                      </a:path>
                      <a:path w="243254" h="3101182" fill="none" stroke="0" extrusionOk="0">
                        <a:moveTo>
                          <a:pt x="0" y="0"/>
                        </a:moveTo>
                        <a:cubicBezTo>
                          <a:pt x="68972" y="-387"/>
                          <a:pt x="122589" y="8451"/>
                          <a:pt x="121627" y="20270"/>
                        </a:cubicBezTo>
                        <a:cubicBezTo>
                          <a:pt x="140462" y="235080"/>
                          <a:pt x="133887" y="399194"/>
                          <a:pt x="121627" y="523620"/>
                        </a:cubicBezTo>
                        <a:cubicBezTo>
                          <a:pt x="109368" y="648046"/>
                          <a:pt x="99355" y="798424"/>
                          <a:pt x="121627" y="1042071"/>
                        </a:cubicBezTo>
                        <a:cubicBezTo>
                          <a:pt x="143899" y="1285718"/>
                          <a:pt x="107163" y="1320974"/>
                          <a:pt x="121627" y="1530321"/>
                        </a:cubicBezTo>
                        <a:cubicBezTo>
                          <a:pt x="120131" y="1529866"/>
                          <a:pt x="173767" y="1562280"/>
                          <a:pt x="243254" y="1550591"/>
                        </a:cubicBezTo>
                        <a:cubicBezTo>
                          <a:pt x="175801" y="1550249"/>
                          <a:pt x="122169" y="1557485"/>
                          <a:pt x="121627" y="1570861"/>
                        </a:cubicBezTo>
                        <a:cubicBezTo>
                          <a:pt x="117233" y="1678429"/>
                          <a:pt x="106575" y="1928666"/>
                          <a:pt x="121627" y="2044010"/>
                        </a:cubicBezTo>
                        <a:cubicBezTo>
                          <a:pt x="136679" y="2159354"/>
                          <a:pt x="137452" y="2367290"/>
                          <a:pt x="121627" y="2547361"/>
                        </a:cubicBezTo>
                        <a:cubicBezTo>
                          <a:pt x="105802" y="2727432"/>
                          <a:pt x="119270" y="2955743"/>
                          <a:pt x="121627" y="3080912"/>
                        </a:cubicBezTo>
                        <a:cubicBezTo>
                          <a:pt x="113410" y="3082198"/>
                          <a:pt x="78329" y="3108264"/>
                          <a:pt x="0" y="310118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E44326B-05D5-9616-7ACA-490428441853}"/>
              </a:ext>
            </a:extLst>
          </p:cNvPr>
          <p:cNvSpPr txBox="1"/>
          <p:nvPr/>
        </p:nvSpPr>
        <p:spPr>
          <a:xfrm>
            <a:off x="6183886" y="3226746"/>
            <a:ext cx="138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grid-box</a:t>
            </a:r>
            <a:r>
              <a:rPr lang="pl-PL" sz="2000" dirty="0"/>
              <a:t> </a:t>
            </a:r>
            <a:r>
              <a:rPr lang="pl-PL" sz="2000" dirty="0" err="1"/>
              <a:t>aggregation</a:t>
            </a:r>
            <a:endParaRPr lang="pl-PL" sz="2000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21C208E9-5DE0-F8F2-4FF1-993034670600}"/>
              </a:ext>
            </a:extLst>
          </p:cNvPr>
          <p:cNvCxnSpPr>
            <a:cxnSpLocks/>
          </p:cNvCxnSpPr>
          <p:nvPr/>
        </p:nvCxnSpPr>
        <p:spPr>
          <a:xfrm>
            <a:off x="7611252" y="3597025"/>
            <a:ext cx="48491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DA151B8-D18B-4201-888E-2895A004155F}"/>
              </a:ext>
            </a:extLst>
          </p:cNvPr>
          <p:cNvSpPr txBox="1"/>
          <p:nvPr/>
        </p:nvSpPr>
        <p:spPr>
          <a:xfrm>
            <a:off x="7848624" y="3334493"/>
            <a:ext cx="180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ALARO</a:t>
            </a:r>
          </a:p>
        </p:txBody>
      </p:sp>
    </p:spTree>
    <p:extLst>
      <p:ext uri="{BB962C8B-B14F-4D97-AF65-F5344CB8AC3E}">
        <p14:creationId xmlns:p14="http://schemas.microsoft.com/office/powerpoint/2010/main" val="450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A2449-CB69-5D67-48B0-6050E0ECC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9FA3B-B66D-1F19-E886-62FBA0CA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in ALARO + SURFEX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BCA729-66D3-50AA-935C-A2EEE216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3" y="891059"/>
            <a:ext cx="9072563" cy="625368"/>
          </a:xfrm>
        </p:spPr>
        <p:txBody>
          <a:bodyPr>
            <a:noAutofit/>
          </a:bodyPr>
          <a:lstStyle/>
          <a:p>
            <a:r>
              <a:rPr lang="pl-PL" sz="1800" dirty="0" err="1"/>
              <a:t>during</a:t>
            </a:r>
            <a:r>
              <a:rPr lang="pl-PL" sz="1800" dirty="0"/>
              <a:t> model </a:t>
            </a:r>
            <a:r>
              <a:rPr lang="pl-PL" sz="1800" dirty="0" err="1"/>
              <a:t>integration</a:t>
            </a:r>
            <a:r>
              <a:rPr lang="pl-PL" sz="1800" dirty="0"/>
              <a:t> </a:t>
            </a:r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works</a:t>
            </a:r>
            <a:r>
              <a:rPr lang="pl-PL" sz="1800" dirty="0"/>
              <a:t> </a:t>
            </a:r>
            <a:r>
              <a:rPr lang="pl-PL" sz="1800" dirty="0" err="1"/>
              <a:t>like</a:t>
            </a:r>
            <a:r>
              <a:rPr lang="pl-PL" sz="1800" dirty="0"/>
              <a:t> </a:t>
            </a:r>
            <a:r>
              <a:rPr lang="pl-PL" sz="1800" dirty="0" err="1"/>
              <a:t>that</a:t>
            </a:r>
            <a:r>
              <a:rPr lang="pl-PL" sz="1800" dirty="0"/>
              <a:t> (</a:t>
            </a:r>
            <a:r>
              <a:rPr lang="pl-PL" sz="1800" dirty="0" err="1"/>
              <a:t>physics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correct</a:t>
            </a:r>
            <a:r>
              <a:rPr lang="pl-PL" sz="1800" dirty="0"/>
              <a:t>)</a:t>
            </a:r>
          </a:p>
          <a:p>
            <a:r>
              <a:rPr lang="pl-PL" sz="1800" dirty="0" err="1"/>
              <a:t>when</a:t>
            </a:r>
            <a:r>
              <a:rPr lang="pl-PL" sz="1800" dirty="0"/>
              <a:t> </a:t>
            </a:r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comes</a:t>
            </a:r>
            <a:r>
              <a:rPr lang="pl-PL" sz="1800" dirty="0"/>
              <a:t> to </a:t>
            </a:r>
            <a:r>
              <a:rPr lang="pl-PL" sz="1800" dirty="0" err="1"/>
              <a:t>saving</a:t>
            </a:r>
            <a:r>
              <a:rPr lang="pl-PL" sz="1800" dirty="0"/>
              <a:t> to the </a:t>
            </a:r>
            <a:r>
              <a:rPr lang="pl-PL" sz="1800" dirty="0" err="1"/>
              <a:t>output</a:t>
            </a:r>
            <a:r>
              <a:rPr lang="pl-PL" sz="1800" dirty="0"/>
              <a:t> file, </a:t>
            </a:r>
            <a:r>
              <a:rPr lang="pl-PL" sz="1800" dirty="0" err="1"/>
              <a:t>only</a:t>
            </a:r>
            <a:r>
              <a:rPr lang="pl-PL" sz="1800" dirty="0"/>
              <a:t> </a:t>
            </a:r>
            <a:r>
              <a:rPr lang="pl-PL" sz="1800" dirty="0" err="1"/>
              <a:t>snow</a:t>
            </a:r>
            <a:r>
              <a:rPr lang="pl-PL" sz="1800" dirty="0"/>
              <a:t> from </a:t>
            </a:r>
            <a:r>
              <a:rPr lang="pl-PL" sz="1800" dirty="0" err="1"/>
              <a:t>nature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taken</a:t>
            </a:r>
            <a:endParaRPr lang="pl-PL" sz="1800" dirty="0"/>
          </a:p>
          <a:p>
            <a:r>
              <a:rPr lang="pl-PL" sz="1800" dirty="0" err="1"/>
              <a:t>this</a:t>
            </a:r>
            <a:r>
              <a:rPr lang="pl-PL" sz="1800" dirty="0"/>
              <a:t> </a:t>
            </a:r>
            <a:r>
              <a:rPr lang="pl-PL" sz="1800" dirty="0" err="1"/>
              <a:t>may</a:t>
            </a:r>
            <a:r>
              <a:rPr lang="pl-PL" sz="1800" dirty="0"/>
              <a:t> </a:t>
            </a:r>
            <a:r>
              <a:rPr lang="pl-PL" sz="1800" dirty="0" err="1"/>
              <a:t>matter</a:t>
            </a:r>
            <a:r>
              <a:rPr lang="pl-PL" sz="1800" dirty="0"/>
              <a:t> for DA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when</a:t>
            </a:r>
            <a:r>
              <a:rPr lang="pl-PL" sz="1800" dirty="0"/>
              <a:t> ALARO </a:t>
            </a:r>
            <a:r>
              <a:rPr lang="pl-PL" sz="1800" dirty="0" err="1"/>
              <a:t>forecasts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used</a:t>
            </a:r>
            <a:r>
              <a:rPr lang="pl-PL" sz="1800" dirty="0"/>
              <a:t> as </a:t>
            </a:r>
            <a:r>
              <a:rPr lang="pl-PL" sz="1800" dirty="0" err="1"/>
              <a:t>LBCs</a:t>
            </a:r>
            <a:r>
              <a:rPr lang="pl-PL" sz="1800" dirty="0"/>
              <a:t> in </a:t>
            </a:r>
            <a:r>
              <a:rPr lang="pl-PL" sz="1800" dirty="0" err="1"/>
              <a:t>some</a:t>
            </a:r>
            <a:r>
              <a:rPr lang="pl-PL" sz="1800" dirty="0"/>
              <a:t> </a:t>
            </a:r>
            <a:r>
              <a:rPr lang="pl-PL" sz="1800" dirty="0" err="1"/>
              <a:t>other</a:t>
            </a:r>
            <a:r>
              <a:rPr lang="pl-PL" sz="1800" dirty="0"/>
              <a:t> model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AEE956F-D6E1-9769-BBDC-EFE42CD5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6" y="2489048"/>
            <a:ext cx="1276812" cy="2199784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52D2FC03-0338-3B22-E27E-7B437E719E76}"/>
              </a:ext>
            </a:extLst>
          </p:cNvPr>
          <p:cNvCxnSpPr>
            <a:cxnSpLocks/>
          </p:cNvCxnSpPr>
          <p:nvPr/>
        </p:nvCxnSpPr>
        <p:spPr>
          <a:xfrm>
            <a:off x="2031243" y="2669479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578346-0F4A-6012-B349-C0627037AFA1}"/>
              </a:ext>
            </a:extLst>
          </p:cNvPr>
          <p:cNvSpPr txBox="1"/>
          <p:nvPr/>
        </p:nvSpPr>
        <p:spPr>
          <a:xfrm>
            <a:off x="2967347" y="2381447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gardens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BB7EB86-9306-6B19-FE8A-DEA8B658A9AB}"/>
              </a:ext>
            </a:extLst>
          </p:cNvPr>
          <p:cNvSpPr txBox="1"/>
          <p:nvPr/>
        </p:nvSpPr>
        <p:spPr>
          <a:xfrm>
            <a:off x="3098435" y="3096011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FC877397-E112-8AE8-61A5-BD881A2B2266}"/>
              </a:ext>
            </a:extLst>
          </p:cNvPr>
          <p:cNvCxnSpPr>
            <a:cxnSpLocks/>
          </p:cNvCxnSpPr>
          <p:nvPr/>
        </p:nvCxnSpPr>
        <p:spPr>
          <a:xfrm>
            <a:off x="2031243" y="3245543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6F5BCDF-49CD-5420-03F7-6C6DD3E4AECF}"/>
              </a:ext>
            </a:extLst>
          </p:cNvPr>
          <p:cNvSpPr txBox="1"/>
          <p:nvPr/>
        </p:nvSpPr>
        <p:spPr>
          <a:xfrm>
            <a:off x="3055242" y="3667593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9BA818DC-98DB-E2B7-5770-5F13F9D9D14E}"/>
              </a:ext>
            </a:extLst>
          </p:cNvPr>
          <p:cNvCxnSpPr>
            <a:cxnSpLocks/>
          </p:cNvCxnSpPr>
          <p:nvPr/>
        </p:nvCxnSpPr>
        <p:spPr>
          <a:xfrm>
            <a:off x="2031243" y="3821607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AF4D1F6-7DA0-F564-FE89-988C4A8FCC49}"/>
              </a:ext>
            </a:extLst>
          </p:cNvPr>
          <p:cNvSpPr txBox="1"/>
          <p:nvPr/>
        </p:nvSpPr>
        <p:spPr>
          <a:xfrm>
            <a:off x="2978443" y="4089617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bare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open land, in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18B60141-B668-19AA-2068-C1C712E8CA0C}"/>
              </a:ext>
            </a:extLst>
          </p:cNvPr>
          <p:cNvCxnSpPr>
            <a:cxnSpLocks/>
          </p:cNvCxnSpPr>
          <p:nvPr/>
        </p:nvCxnSpPr>
        <p:spPr>
          <a:xfrm>
            <a:off x="2031243" y="4368805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A2FF01C7-6B65-D0A8-536D-5292D16C2AB2}"/>
              </a:ext>
            </a:extLst>
          </p:cNvPr>
          <p:cNvSpPr/>
          <p:nvPr/>
        </p:nvSpPr>
        <p:spPr>
          <a:xfrm>
            <a:off x="5814444" y="2038349"/>
            <a:ext cx="387270" cy="3101182"/>
          </a:xfrm>
          <a:prstGeom prst="rightBrace">
            <a:avLst>
              <a:gd name="adj1" fmla="val 15851"/>
              <a:gd name="adj2" fmla="val 50000"/>
            </a:avLst>
          </a:pr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150225736">
                  <a:custGeom>
                    <a:avLst/>
                    <a:gdLst>
                      <a:gd name="connsiteX0" fmla="*/ 0 w 243254"/>
                      <a:gd name="connsiteY0" fmla="*/ 0 h 3101182"/>
                      <a:gd name="connsiteX1" fmla="*/ 121627 w 243254"/>
                      <a:gd name="connsiteY1" fmla="*/ 20270 h 3101182"/>
                      <a:gd name="connsiteX2" fmla="*/ 121627 w 243254"/>
                      <a:gd name="connsiteY2" fmla="*/ 553821 h 3101182"/>
                      <a:gd name="connsiteX3" fmla="*/ 121627 w 243254"/>
                      <a:gd name="connsiteY3" fmla="*/ 1026971 h 3101182"/>
                      <a:gd name="connsiteX4" fmla="*/ 121627 w 243254"/>
                      <a:gd name="connsiteY4" fmla="*/ 1530321 h 3101182"/>
                      <a:gd name="connsiteX5" fmla="*/ 243254 w 243254"/>
                      <a:gd name="connsiteY5" fmla="*/ 1550591 h 3101182"/>
                      <a:gd name="connsiteX6" fmla="*/ 121627 w 243254"/>
                      <a:gd name="connsiteY6" fmla="*/ 1570861 h 3101182"/>
                      <a:gd name="connsiteX7" fmla="*/ 121627 w 243254"/>
                      <a:gd name="connsiteY7" fmla="*/ 2089312 h 3101182"/>
                      <a:gd name="connsiteX8" fmla="*/ 121627 w 243254"/>
                      <a:gd name="connsiteY8" fmla="*/ 2622863 h 3101182"/>
                      <a:gd name="connsiteX9" fmla="*/ 121627 w 243254"/>
                      <a:gd name="connsiteY9" fmla="*/ 3080912 h 3101182"/>
                      <a:gd name="connsiteX10" fmla="*/ 0 w 243254"/>
                      <a:gd name="connsiteY10" fmla="*/ 3101182 h 3101182"/>
                      <a:gd name="connsiteX11" fmla="*/ 0 w 243254"/>
                      <a:gd name="connsiteY11" fmla="*/ 2542969 h 3101182"/>
                      <a:gd name="connsiteX12" fmla="*/ 0 w 243254"/>
                      <a:gd name="connsiteY12" fmla="*/ 1891721 h 3101182"/>
                      <a:gd name="connsiteX13" fmla="*/ 0 w 243254"/>
                      <a:gd name="connsiteY13" fmla="*/ 1333508 h 3101182"/>
                      <a:gd name="connsiteX14" fmla="*/ 0 w 243254"/>
                      <a:gd name="connsiteY14" fmla="*/ 713272 h 3101182"/>
                      <a:gd name="connsiteX15" fmla="*/ 0 w 243254"/>
                      <a:gd name="connsiteY15" fmla="*/ 0 h 3101182"/>
                      <a:gd name="connsiteX0" fmla="*/ 0 w 243254"/>
                      <a:gd name="connsiteY0" fmla="*/ 0 h 3101182"/>
                      <a:gd name="connsiteX1" fmla="*/ 121627 w 243254"/>
                      <a:gd name="connsiteY1" fmla="*/ 20270 h 3101182"/>
                      <a:gd name="connsiteX2" fmla="*/ 121627 w 243254"/>
                      <a:gd name="connsiteY2" fmla="*/ 553821 h 3101182"/>
                      <a:gd name="connsiteX3" fmla="*/ 121627 w 243254"/>
                      <a:gd name="connsiteY3" fmla="*/ 1042071 h 3101182"/>
                      <a:gd name="connsiteX4" fmla="*/ 121627 w 243254"/>
                      <a:gd name="connsiteY4" fmla="*/ 1530321 h 3101182"/>
                      <a:gd name="connsiteX5" fmla="*/ 243254 w 243254"/>
                      <a:gd name="connsiteY5" fmla="*/ 1550591 h 3101182"/>
                      <a:gd name="connsiteX6" fmla="*/ 121627 w 243254"/>
                      <a:gd name="connsiteY6" fmla="*/ 1570861 h 3101182"/>
                      <a:gd name="connsiteX7" fmla="*/ 121627 w 243254"/>
                      <a:gd name="connsiteY7" fmla="*/ 2089312 h 3101182"/>
                      <a:gd name="connsiteX8" fmla="*/ 121627 w 243254"/>
                      <a:gd name="connsiteY8" fmla="*/ 2592662 h 3101182"/>
                      <a:gd name="connsiteX9" fmla="*/ 121627 w 243254"/>
                      <a:gd name="connsiteY9" fmla="*/ 3080912 h 3101182"/>
                      <a:gd name="connsiteX10" fmla="*/ 0 w 243254"/>
                      <a:gd name="connsiteY10" fmla="*/ 3101182 h 310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3254" h="3101182" stroke="0" extrusionOk="0">
                        <a:moveTo>
                          <a:pt x="0" y="0"/>
                        </a:moveTo>
                        <a:cubicBezTo>
                          <a:pt x="67233" y="-631"/>
                          <a:pt x="120389" y="11346"/>
                          <a:pt x="121627" y="20270"/>
                        </a:cubicBezTo>
                        <a:cubicBezTo>
                          <a:pt x="112292" y="217550"/>
                          <a:pt x="130011" y="411209"/>
                          <a:pt x="121627" y="553821"/>
                        </a:cubicBezTo>
                        <a:cubicBezTo>
                          <a:pt x="113243" y="696433"/>
                          <a:pt x="131380" y="795253"/>
                          <a:pt x="121627" y="1026971"/>
                        </a:cubicBezTo>
                        <a:cubicBezTo>
                          <a:pt x="111875" y="1258689"/>
                          <a:pt x="131389" y="1421129"/>
                          <a:pt x="121627" y="1530321"/>
                        </a:cubicBezTo>
                        <a:cubicBezTo>
                          <a:pt x="120528" y="1534276"/>
                          <a:pt x="170394" y="1548978"/>
                          <a:pt x="243254" y="1550591"/>
                        </a:cubicBezTo>
                        <a:cubicBezTo>
                          <a:pt x="176612" y="1551044"/>
                          <a:pt x="123917" y="1559761"/>
                          <a:pt x="121627" y="1570861"/>
                        </a:cubicBezTo>
                        <a:cubicBezTo>
                          <a:pt x="97526" y="1781266"/>
                          <a:pt x="138518" y="1897234"/>
                          <a:pt x="121627" y="2089312"/>
                        </a:cubicBezTo>
                        <a:cubicBezTo>
                          <a:pt x="104736" y="2281390"/>
                          <a:pt x="125309" y="2490761"/>
                          <a:pt x="121627" y="2622863"/>
                        </a:cubicBezTo>
                        <a:cubicBezTo>
                          <a:pt x="117945" y="2754965"/>
                          <a:pt x="142573" y="2895715"/>
                          <a:pt x="121627" y="3080912"/>
                        </a:cubicBezTo>
                        <a:cubicBezTo>
                          <a:pt x="131880" y="3091589"/>
                          <a:pt x="61621" y="3102206"/>
                          <a:pt x="0" y="3101182"/>
                        </a:cubicBezTo>
                        <a:cubicBezTo>
                          <a:pt x="11640" y="2837753"/>
                          <a:pt x="17967" y="2720393"/>
                          <a:pt x="0" y="2542969"/>
                        </a:cubicBezTo>
                        <a:cubicBezTo>
                          <a:pt x="-17967" y="2365545"/>
                          <a:pt x="-11441" y="2055308"/>
                          <a:pt x="0" y="1891721"/>
                        </a:cubicBezTo>
                        <a:cubicBezTo>
                          <a:pt x="11441" y="1728134"/>
                          <a:pt x="16270" y="1604265"/>
                          <a:pt x="0" y="1333508"/>
                        </a:cubicBezTo>
                        <a:cubicBezTo>
                          <a:pt x="-16270" y="1062751"/>
                          <a:pt x="-20783" y="901651"/>
                          <a:pt x="0" y="713272"/>
                        </a:cubicBezTo>
                        <a:cubicBezTo>
                          <a:pt x="20783" y="524893"/>
                          <a:pt x="-5017" y="285616"/>
                          <a:pt x="0" y="0"/>
                        </a:cubicBezTo>
                        <a:close/>
                      </a:path>
                      <a:path w="243254" h="3101182" fill="none" extrusionOk="0">
                        <a:moveTo>
                          <a:pt x="0" y="0"/>
                        </a:moveTo>
                        <a:cubicBezTo>
                          <a:pt x="68781" y="-1683"/>
                          <a:pt x="123185" y="10456"/>
                          <a:pt x="121627" y="20270"/>
                        </a:cubicBezTo>
                        <a:cubicBezTo>
                          <a:pt x="134777" y="131969"/>
                          <a:pt x="133965" y="425893"/>
                          <a:pt x="121627" y="553821"/>
                        </a:cubicBezTo>
                        <a:cubicBezTo>
                          <a:pt x="109289" y="681749"/>
                          <a:pt x="128768" y="916139"/>
                          <a:pt x="121627" y="1042071"/>
                        </a:cubicBezTo>
                        <a:cubicBezTo>
                          <a:pt x="114487" y="1168003"/>
                          <a:pt x="137966" y="1408081"/>
                          <a:pt x="121627" y="1530321"/>
                        </a:cubicBezTo>
                        <a:cubicBezTo>
                          <a:pt x="129229" y="1549539"/>
                          <a:pt x="171307" y="1543280"/>
                          <a:pt x="243254" y="1550591"/>
                        </a:cubicBezTo>
                        <a:cubicBezTo>
                          <a:pt x="175779" y="1551247"/>
                          <a:pt x="120477" y="1559192"/>
                          <a:pt x="121627" y="1570861"/>
                        </a:cubicBezTo>
                        <a:cubicBezTo>
                          <a:pt x="124596" y="1758264"/>
                          <a:pt x="116428" y="1981605"/>
                          <a:pt x="121627" y="2089312"/>
                        </a:cubicBezTo>
                        <a:cubicBezTo>
                          <a:pt x="126826" y="2197019"/>
                          <a:pt x="97554" y="2475997"/>
                          <a:pt x="121627" y="2592662"/>
                        </a:cubicBezTo>
                        <a:cubicBezTo>
                          <a:pt x="145701" y="2709327"/>
                          <a:pt x="122217" y="2932720"/>
                          <a:pt x="121627" y="3080912"/>
                        </a:cubicBezTo>
                        <a:cubicBezTo>
                          <a:pt x="117871" y="3095179"/>
                          <a:pt x="55053" y="3103079"/>
                          <a:pt x="0" y="3101182"/>
                        </a:cubicBezTo>
                      </a:path>
                      <a:path w="243254" h="3101182" fill="none" stroke="0" extrusionOk="0">
                        <a:moveTo>
                          <a:pt x="0" y="0"/>
                        </a:moveTo>
                        <a:cubicBezTo>
                          <a:pt x="68972" y="-387"/>
                          <a:pt x="122589" y="8451"/>
                          <a:pt x="121627" y="20270"/>
                        </a:cubicBezTo>
                        <a:cubicBezTo>
                          <a:pt x="140462" y="235080"/>
                          <a:pt x="133887" y="399194"/>
                          <a:pt x="121627" y="523620"/>
                        </a:cubicBezTo>
                        <a:cubicBezTo>
                          <a:pt x="109368" y="648046"/>
                          <a:pt x="99355" y="798424"/>
                          <a:pt x="121627" y="1042071"/>
                        </a:cubicBezTo>
                        <a:cubicBezTo>
                          <a:pt x="143899" y="1285718"/>
                          <a:pt x="107163" y="1320974"/>
                          <a:pt x="121627" y="1530321"/>
                        </a:cubicBezTo>
                        <a:cubicBezTo>
                          <a:pt x="120131" y="1529866"/>
                          <a:pt x="173767" y="1562280"/>
                          <a:pt x="243254" y="1550591"/>
                        </a:cubicBezTo>
                        <a:cubicBezTo>
                          <a:pt x="175801" y="1550249"/>
                          <a:pt x="122169" y="1557485"/>
                          <a:pt x="121627" y="1570861"/>
                        </a:cubicBezTo>
                        <a:cubicBezTo>
                          <a:pt x="117233" y="1678429"/>
                          <a:pt x="106575" y="1928666"/>
                          <a:pt x="121627" y="2044010"/>
                        </a:cubicBezTo>
                        <a:cubicBezTo>
                          <a:pt x="136679" y="2159354"/>
                          <a:pt x="137452" y="2367290"/>
                          <a:pt x="121627" y="2547361"/>
                        </a:cubicBezTo>
                        <a:cubicBezTo>
                          <a:pt x="105802" y="2727432"/>
                          <a:pt x="119270" y="2955743"/>
                          <a:pt x="121627" y="3080912"/>
                        </a:cubicBezTo>
                        <a:cubicBezTo>
                          <a:pt x="113410" y="3082198"/>
                          <a:pt x="78329" y="3108264"/>
                          <a:pt x="0" y="310118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7A5CFE-F903-C881-72BE-14F05D0743C8}"/>
              </a:ext>
            </a:extLst>
          </p:cNvPr>
          <p:cNvSpPr txBox="1"/>
          <p:nvPr/>
        </p:nvSpPr>
        <p:spPr>
          <a:xfrm>
            <a:off x="6183886" y="3226746"/>
            <a:ext cx="138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grid-box</a:t>
            </a:r>
            <a:r>
              <a:rPr lang="pl-PL" sz="2000" dirty="0"/>
              <a:t> </a:t>
            </a:r>
            <a:r>
              <a:rPr lang="pl-PL" sz="2000" dirty="0" err="1"/>
              <a:t>aggregation</a:t>
            </a:r>
            <a:endParaRPr lang="pl-PL" sz="2000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D66D9601-8E13-04B7-3521-7B8FF1833359}"/>
              </a:ext>
            </a:extLst>
          </p:cNvPr>
          <p:cNvCxnSpPr>
            <a:cxnSpLocks/>
          </p:cNvCxnSpPr>
          <p:nvPr/>
        </p:nvCxnSpPr>
        <p:spPr>
          <a:xfrm>
            <a:off x="7611252" y="3597025"/>
            <a:ext cx="48491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01C4ADA-D907-3604-8603-12FD5C8EB8CF}"/>
              </a:ext>
            </a:extLst>
          </p:cNvPr>
          <p:cNvSpPr txBox="1"/>
          <p:nvPr/>
        </p:nvSpPr>
        <p:spPr>
          <a:xfrm>
            <a:off x="7848624" y="3334493"/>
            <a:ext cx="180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ALARO</a:t>
            </a:r>
          </a:p>
        </p:txBody>
      </p:sp>
      <p:sp>
        <p:nvSpPr>
          <p:cNvPr id="4" name="Znak mnożenia 3">
            <a:extLst>
              <a:ext uri="{FF2B5EF4-FFF2-40B4-BE49-F238E27FC236}">
                <a16:creationId xmlns:a16="http://schemas.microsoft.com/office/drawing/2014/main" id="{F2F796B6-C5EE-EA52-9351-7CABBEF9AA87}"/>
              </a:ext>
            </a:extLst>
          </p:cNvPr>
          <p:cNvSpPr/>
          <p:nvPr/>
        </p:nvSpPr>
        <p:spPr>
          <a:xfrm>
            <a:off x="-255687" y="1938586"/>
            <a:ext cx="6708244" cy="2576320"/>
          </a:xfrm>
          <a:prstGeom prst="mathMultiply">
            <a:avLst>
              <a:gd name="adj1" fmla="val 15938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FD2850-0AE2-7A2A-8354-9B073B1E5E14}"/>
              </a:ext>
            </a:extLst>
          </p:cNvPr>
          <p:cNvSpPr/>
          <p:nvPr/>
        </p:nvSpPr>
        <p:spPr>
          <a:xfrm>
            <a:off x="7822844" y="3797599"/>
            <a:ext cx="2016224" cy="345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0" i="0" u="none" strike="noStrike" baseline="0" dirty="0">
                <a:solidFill>
                  <a:schemeClr val="tx1"/>
                </a:solidFill>
                <a:latin typeface="CIDFont+F1"/>
              </a:rPr>
              <a:t>SURFRESERV.NEIGE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0D99-EB08-D5A7-9B40-F4AA6EC5D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2664B-BA5F-8561-951F-E0880231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in ALARO + SURFEX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4F6532-D4C1-FFD4-BAD2-E977544C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3" y="891059"/>
            <a:ext cx="9072563" cy="625368"/>
          </a:xfrm>
        </p:spPr>
        <p:txBody>
          <a:bodyPr>
            <a:noAutofit/>
          </a:bodyPr>
          <a:lstStyle/>
          <a:p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may</a:t>
            </a:r>
            <a:r>
              <a:rPr lang="pl-PL" sz="2000" dirty="0"/>
              <a:t> </a:t>
            </a:r>
            <a:r>
              <a:rPr lang="pl-PL" sz="2000" dirty="0" err="1"/>
              <a:t>matter</a:t>
            </a:r>
            <a:r>
              <a:rPr lang="pl-PL" sz="2000" dirty="0"/>
              <a:t> for DA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when</a:t>
            </a:r>
            <a:r>
              <a:rPr lang="pl-PL" sz="2000" dirty="0"/>
              <a:t> ALARO </a:t>
            </a:r>
            <a:r>
              <a:rPr lang="pl-PL" sz="2000" dirty="0" err="1"/>
              <a:t>forecasts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used</a:t>
            </a:r>
            <a:r>
              <a:rPr lang="pl-PL" sz="2000" dirty="0"/>
              <a:t> as </a:t>
            </a:r>
            <a:r>
              <a:rPr lang="pl-PL" sz="2000" dirty="0" err="1"/>
              <a:t>LBCs</a:t>
            </a:r>
            <a:r>
              <a:rPr lang="pl-PL" sz="2000" dirty="0"/>
              <a:t> in </a:t>
            </a:r>
            <a:r>
              <a:rPr lang="pl-PL" sz="2000" dirty="0" err="1"/>
              <a:t>some</a:t>
            </a:r>
            <a:r>
              <a:rPr lang="pl-PL" sz="2000" dirty="0"/>
              <a:t> </a:t>
            </a:r>
            <a:r>
              <a:rPr lang="pl-PL" sz="2000" dirty="0" err="1"/>
              <a:t>other</a:t>
            </a:r>
            <a:r>
              <a:rPr lang="pl-PL" sz="2000" dirty="0"/>
              <a:t> model</a:t>
            </a:r>
          </a:p>
          <a:p>
            <a:r>
              <a:rPr lang="pl-PL" sz="2000" dirty="0" err="1"/>
              <a:t>our</a:t>
            </a:r>
            <a:r>
              <a:rPr lang="pl-PL" sz="2000" dirty="0"/>
              <a:t> </a:t>
            </a:r>
            <a:r>
              <a:rPr lang="pl-PL" sz="2000" dirty="0" err="1"/>
              <a:t>goal</a:t>
            </a:r>
            <a:r>
              <a:rPr lang="pl-PL" sz="2000" dirty="0"/>
              <a:t> was to </a:t>
            </a:r>
            <a:r>
              <a:rPr lang="pl-PL" sz="2000" dirty="0" err="1"/>
              <a:t>include</a:t>
            </a:r>
            <a:r>
              <a:rPr lang="pl-PL" sz="2000" dirty="0"/>
              <a:t> </a:t>
            </a:r>
            <a:r>
              <a:rPr lang="pl-PL" sz="2000" dirty="0" err="1"/>
              <a:t>also</a:t>
            </a:r>
            <a:r>
              <a:rPr lang="pl-PL" sz="2000" dirty="0"/>
              <a:t> </a:t>
            </a:r>
            <a:r>
              <a:rPr lang="pl-PL" sz="2000" dirty="0" err="1"/>
              <a:t>snow</a:t>
            </a:r>
            <a:r>
              <a:rPr lang="pl-PL" sz="2000" dirty="0"/>
              <a:t> from TEB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1AB2B87-747A-7160-3D95-8B8EF7A8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6" y="2489048"/>
            <a:ext cx="1276812" cy="2199784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F54025A-3741-BCAA-4FD7-6604452FDC6D}"/>
              </a:ext>
            </a:extLst>
          </p:cNvPr>
          <p:cNvCxnSpPr>
            <a:cxnSpLocks/>
          </p:cNvCxnSpPr>
          <p:nvPr/>
        </p:nvCxnSpPr>
        <p:spPr>
          <a:xfrm>
            <a:off x="2031243" y="2669479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95C24A-B8EF-213B-F9BA-F9C862D5434F}"/>
              </a:ext>
            </a:extLst>
          </p:cNvPr>
          <p:cNvSpPr txBox="1"/>
          <p:nvPr/>
        </p:nvSpPr>
        <p:spPr>
          <a:xfrm>
            <a:off x="2967347" y="2381447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gardens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DD18AE2-4316-EF6D-D9FE-12DF3DE14931}"/>
              </a:ext>
            </a:extLst>
          </p:cNvPr>
          <p:cNvSpPr txBox="1"/>
          <p:nvPr/>
        </p:nvSpPr>
        <p:spPr>
          <a:xfrm>
            <a:off x="3098435" y="3096011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B99FC104-6891-EDC7-887F-DA63CBFC1BAF}"/>
              </a:ext>
            </a:extLst>
          </p:cNvPr>
          <p:cNvCxnSpPr>
            <a:cxnSpLocks/>
          </p:cNvCxnSpPr>
          <p:nvPr/>
        </p:nvCxnSpPr>
        <p:spPr>
          <a:xfrm>
            <a:off x="2031243" y="3245543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B8C6004-9A36-3517-3406-F14DAEAE6018}"/>
              </a:ext>
            </a:extLst>
          </p:cNvPr>
          <p:cNvSpPr txBox="1"/>
          <p:nvPr/>
        </p:nvSpPr>
        <p:spPr>
          <a:xfrm>
            <a:off x="3055242" y="3667593"/>
            <a:ext cx="28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ice-covered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2F459D2F-C753-65CE-608B-74956CDF5970}"/>
              </a:ext>
            </a:extLst>
          </p:cNvPr>
          <p:cNvCxnSpPr>
            <a:cxnSpLocks/>
          </p:cNvCxnSpPr>
          <p:nvPr/>
        </p:nvCxnSpPr>
        <p:spPr>
          <a:xfrm>
            <a:off x="2031243" y="3821607"/>
            <a:ext cx="93610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70AD0B5-09F1-D82B-B16C-056E585CC2B8}"/>
              </a:ext>
            </a:extLst>
          </p:cNvPr>
          <p:cNvSpPr txBox="1"/>
          <p:nvPr/>
        </p:nvSpPr>
        <p:spPr>
          <a:xfrm>
            <a:off x="2978443" y="4089617"/>
            <a:ext cx="28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bare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open land, in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F4880C84-8A31-B767-1FC4-6867F389C8AB}"/>
              </a:ext>
            </a:extLst>
          </p:cNvPr>
          <p:cNvCxnSpPr>
            <a:cxnSpLocks/>
          </p:cNvCxnSpPr>
          <p:nvPr/>
        </p:nvCxnSpPr>
        <p:spPr>
          <a:xfrm>
            <a:off x="2031243" y="4368805"/>
            <a:ext cx="9057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B822F4E2-FB4F-6BFE-BC95-B9CDD089FBFA}"/>
              </a:ext>
            </a:extLst>
          </p:cNvPr>
          <p:cNvSpPr/>
          <p:nvPr/>
        </p:nvSpPr>
        <p:spPr>
          <a:xfrm>
            <a:off x="5814444" y="2038349"/>
            <a:ext cx="387270" cy="3101182"/>
          </a:xfrm>
          <a:prstGeom prst="rightBrace">
            <a:avLst>
              <a:gd name="adj1" fmla="val 15851"/>
              <a:gd name="adj2" fmla="val 50000"/>
            </a:avLst>
          </a:pr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150225736">
                  <a:custGeom>
                    <a:avLst/>
                    <a:gdLst>
                      <a:gd name="connsiteX0" fmla="*/ 0 w 243254"/>
                      <a:gd name="connsiteY0" fmla="*/ 0 h 3101182"/>
                      <a:gd name="connsiteX1" fmla="*/ 121627 w 243254"/>
                      <a:gd name="connsiteY1" fmla="*/ 20270 h 3101182"/>
                      <a:gd name="connsiteX2" fmla="*/ 121627 w 243254"/>
                      <a:gd name="connsiteY2" fmla="*/ 553821 h 3101182"/>
                      <a:gd name="connsiteX3" fmla="*/ 121627 w 243254"/>
                      <a:gd name="connsiteY3" fmla="*/ 1026971 h 3101182"/>
                      <a:gd name="connsiteX4" fmla="*/ 121627 w 243254"/>
                      <a:gd name="connsiteY4" fmla="*/ 1530321 h 3101182"/>
                      <a:gd name="connsiteX5" fmla="*/ 243254 w 243254"/>
                      <a:gd name="connsiteY5" fmla="*/ 1550591 h 3101182"/>
                      <a:gd name="connsiteX6" fmla="*/ 121627 w 243254"/>
                      <a:gd name="connsiteY6" fmla="*/ 1570861 h 3101182"/>
                      <a:gd name="connsiteX7" fmla="*/ 121627 w 243254"/>
                      <a:gd name="connsiteY7" fmla="*/ 2089312 h 3101182"/>
                      <a:gd name="connsiteX8" fmla="*/ 121627 w 243254"/>
                      <a:gd name="connsiteY8" fmla="*/ 2622863 h 3101182"/>
                      <a:gd name="connsiteX9" fmla="*/ 121627 w 243254"/>
                      <a:gd name="connsiteY9" fmla="*/ 3080912 h 3101182"/>
                      <a:gd name="connsiteX10" fmla="*/ 0 w 243254"/>
                      <a:gd name="connsiteY10" fmla="*/ 3101182 h 3101182"/>
                      <a:gd name="connsiteX11" fmla="*/ 0 w 243254"/>
                      <a:gd name="connsiteY11" fmla="*/ 2542969 h 3101182"/>
                      <a:gd name="connsiteX12" fmla="*/ 0 w 243254"/>
                      <a:gd name="connsiteY12" fmla="*/ 1891721 h 3101182"/>
                      <a:gd name="connsiteX13" fmla="*/ 0 w 243254"/>
                      <a:gd name="connsiteY13" fmla="*/ 1333508 h 3101182"/>
                      <a:gd name="connsiteX14" fmla="*/ 0 w 243254"/>
                      <a:gd name="connsiteY14" fmla="*/ 713272 h 3101182"/>
                      <a:gd name="connsiteX15" fmla="*/ 0 w 243254"/>
                      <a:gd name="connsiteY15" fmla="*/ 0 h 3101182"/>
                      <a:gd name="connsiteX0" fmla="*/ 0 w 243254"/>
                      <a:gd name="connsiteY0" fmla="*/ 0 h 3101182"/>
                      <a:gd name="connsiteX1" fmla="*/ 121627 w 243254"/>
                      <a:gd name="connsiteY1" fmla="*/ 20270 h 3101182"/>
                      <a:gd name="connsiteX2" fmla="*/ 121627 w 243254"/>
                      <a:gd name="connsiteY2" fmla="*/ 553821 h 3101182"/>
                      <a:gd name="connsiteX3" fmla="*/ 121627 w 243254"/>
                      <a:gd name="connsiteY3" fmla="*/ 1042071 h 3101182"/>
                      <a:gd name="connsiteX4" fmla="*/ 121627 w 243254"/>
                      <a:gd name="connsiteY4" fmla="*/ 1530321 h 3101182"/>
                      <a:gd name="connsiteX5" fmla="*/ 243254 w 243254"/>
                      <a:gd name="connsiteY5" fmla="*/ 1550591 h 3101182"/>
                      <a:gd name="connsiteX6" fmla="*/ 121627 w 243254"/>
                      <a:gd name="connsiteY6" fmla="*/ 1570861 h 3101182"/>
                      <a:gd name="connsiteX7" fmla="*/ 121627 w 243254"/>
                      <a:gd name="connsiteY7" fmla="*/ 2089312 h 3101182"/>
                      <a:gd name="connsiteX8" fmla="*/ 121627 w 243254"/>
                      <a:gd name="connsiteY8" fmla="*/ 2592662 h 3101182"/>
                      <a:gd name="connsiteX9" fmla="*/ 121627 w 243254"/>
                      <a:gd name="connsiteY9" fmla="*/ 3080912 h 3101182"/>
                      <a:gd name="connsiteX10" fmla="*/ 0 w 243254"/>
                      <a:gd name="connsiteY10" fmla="*/ 3101182 h 3101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3254" h="3101182" stroke="0" extrusionOk="0">
                        <a:moveTo>
                          <a:pt x="0" y="0"/>
                        </a:moveTo>
                        <a:cubicBezTo>
                          <a:pt x="67233" y="-631"/>
                          <a:pt x="120389" y="11346"/>
                          <a:pt x="121627" y="20270"/>
                        </a:cubicBezTo>
                        <a:cubicBezTo>
                          <a:pt x="112292" y="217550"/>
                          <a:pt x="130011" y="411209"/>
                          <a:pt x="121627" y="553821"/>
                        </a:cubicBezTo>
                        <a:cubicBezTo>
                          <a:pt x="113243" y="696433"/>
                          <a:pt x="131380" y="795253"/>
                          <a:pt x="121627" y="1026971"/>
                        </a:cubicBezTo>
                        <a:cubicBezTo>
                          <a:pt x="111875" y="1258689"/>
                          <a:pt x="131389" y="1421129"/>
                          <a:pt x="121627" y="1530321"/>
                        </a:cubicBezTo>
                        <a:cubicBezTo>
                          <a:pt x="120528" y="1534276"/>
                          <a:pt x="170394" y="1548978"/>
                          <a:pt x="243254" y="1550591"/>
                        </a:cubicBezTo>
                        <a:cubicBezTo>
                          <a:pt x="176612" y="1551044"/>
                          <a:pt x="123917" y="1559761"/>
                          <a:pt x="121627" y="1570861"/>
                        </a:cubicBezTo>
                        <a:cubicBezTo>
                          <a:pt x="97526" y="1781266"/>
                          <a:pt x="138518" y="1897234"/>
                          <a:pt x="121627" y="2089312"/>
                        </a:cubicBezTo>
                        <a:cubicBezTo>
                          <a:pt x="104736" y="2281390"/>
                          <a:pt x="125309" y="2490761"/>
                          <a:pt x="121627" y="2622863"/>
                        </a:cubicBezTo>
                        <a:cubicBezTo>
                          <a:pt x="117945" y="2754965"/>
                          <a:pt x="142573" y="2895715"/>
                          <a:pt x="121627" y="3080912"/>
                        </a:cubicBezTo>
                        <a:cubicBezTo>
                          <a:pt x="131880" y="3091589"/>
                          <a:pt x="61621" y="3102206"/>
                          <a:pt x="0" y="3101182"/>
                        </a:cubicBezTo>
                        <a:cubicBezTo>
                          <a:pt x="11640" y="2837753"/>
                          <a:pt x="17967" y="2720393"/>
                          <a:pt x="0" y="2542969"/>
                        </a:cubicBezTo>
                        <a:cubicBezTo>
                          <a:pt x="-17967" y="2365545"/>
                          <a:pt x="-11441" y="2055308"/>
                          <a:pt x="0" y="1891721"/>
                        </a:cubicBezTo>
                        <a:cubicBezTo>
                          <a:pt x="11441" y="1728134"/>
                          <a:pt x="16270" y="1604265"/>
                          <a:pt x="0" y="1333508"/>
                        </a:cubicBezTo>
                        <a:cubicBezTo>
                          <a:pt x="-16270" y="1062751"/>
                          <a:pt x="-20783" y="901651"/>
                          <a:pt x="0" y="713272"/>
                        </a:cubicBezTo>
                        <a:cubicBezTo>
                          <a:pt x="20783" y="524893"/>
                          <a:pt x="-5017" y="285616"/>
                          <a:pt x="0" y="0"/>
                        </a:cubicBezTo>
                        <a:close/>
                      </a:path>
                      <a:path w="243254" h="3101182" fill="none" extrusionOk="0">
                        <a:moveTo>
                          <a:pt x="0" y="0"/>
                        </a:moveTo>
                        <a:cubicBezTo>
                          <a:pt x="68781" y="-1683"/>
                          <a:pt x="123185" y="10456"/>
                          <a:pt x="121627" y="20270"/>
                        </a:cubicBezTo>
                        <a:cubicBezTo>
                          <a:pt x="134777" y="131969"/>
                          <a:pt x="133965" y="425893"/>
                          <a:pt x="121627" y="553821"/>
                        </a:cubicBezTo>
                        <a:cubicBezTo>
                          <a:pt x="109289" y="681749"/>
                          <a:pt x="128768" y="916139"/>
                          <a:pt x="121627" y="1042071"/>
                        </a:cubicBezTo>
                        <a:cubicBezTo>
                          <a:pt x="114487" y="1168003"/>
                          <a:pt x="137966" y="1408081"/>
                          <a:pt x="121627" y="1530321"/>
                        </a:cubicBezTo>
                        <a:cubicBezTo>
                          <a:pt x="129229" y="1549539"/>
                          <a:pt x="171307" y="1543280"/>
                          <a:pt x="243254" y="1550591"/>
                        </a:cubicBezTo>
                        <a:cubicBezTo>
                          <a:pt x="175779" y="1551247"/>
                          <a:pt x="120477" y="1559192"/>
                          <a:pt x="121627" y="1570861"/>
                        </a:cubicBezTo>
                        <a:cubicBezTo>
                          <a:pt x="124596" y="1758264"/>
                          <a:pt x="116428" y="1981605"/>
                          <a:pt x="121627" y="2089312"/>
                        </a:cubicBezTo>
                        <a:cubicBezTo>
                          <a:pt x="126826" y="2197019"/>
                          <a:pt x="97554" y="2475997"/>
                          <a:pt x="121627" y="2592662"/>
                        </a:cubicBezTo>
                        <a:cubicBezTo>
                          <a:pt x="145701" y="2709327"/>
                          <a:pt x="122217" y="2932720"/>
                          <a:pt x="121627" y="3080912"/>
                        </a:cubicBezTo>
                        <a:cubicBezTo>
                          <a:pt x="117871" y="3095179"/>
                          <a:pt x="55053" y="3103079"/>
                          <a:pt x="0" y="3101182"/>
                        </a:cubicBezTo>
                      </a:path>
                      <a:path w="243254" h="3101182" fill="none" stroke="0" extrusionOk="0">
                        <a:moveTo>
                          <a:pt x="0" y="0"/>
                        </a:moveTo>
                        <a:cubicBezTo>
                          <a:pt x="68972" y="-387"/>
                          <a:pt x="122589" y="8451"/>
                          <a:pt x="121627" y="20270"/>
                        </a:cubicBezTo>
                        <a:cubicBezTo>
                          <a:pt x="140462" y="235080"/>
                          <a:pt x="133887" y="399194"/>
                          <a:pt x="121627" y="523620"/>
                        </a:cubicBezTo>
                        <a:cubicBezTo>
                          <a:pt x="109368" y="648046"/>
                          <a:pt x="99355" y="798424"/>
                          <a:pt x="121627" y="1042071"/>
                        </a:cubicBezTo>
                        <a:cubicBezTo>
                          <a:pt x="143899" y="1285718"/>
                          <a:pt x="107163" y="1320974"/>
                          <a:pt x="121627" y="1530321"/>
                        </a:cubicBezTo>
                        <a:cubicBezTo>
                          <a:pt x="120131" y="1529866"/>
                          <a:pt x="173767" y="1562280"/>
                          <a:pt x="243254" y="1550591"/>
                        </a:cubicBezTo>
                        <a:cubicBezTo>
                          <a:pt x="175801" y="1550249"/>
                          <a:pt x="122169" y="1557485"/>
                          <a:pt x="121627" y="1570861"/>
                        </a:cubicBezTo>
                        <a:cubicBezTo>
                          <a:pt x="117233" y="1678429"/>
                          <a:pt x="106575" y="1928666"/>
                          <a:pt x="121627" y="2044010"/>
                        </a:cubicBezTo>
                        <a:cubicBezTo>
                          <a:pt x="136679" y="2159354"/>
                          <a:pt x="137452" y="2367290"/>
                          <a:pt x="121627" y="2547361"/>
                        </a:cubicBezTo>
                        <a:cubicBezTo>
                          <a:pt x="105802" y="2727432"/>
                          <a:pt x="119270" y="2955743"/>
                          <a:pt x="121627" y="3080912"/>
                        </a:cubicBezTo>
                        <a:cubicBezTo>
                          <a:pt x="113410" y="3082198"/>
                          <a:pt x="78329" y="3108264"/>
                          <a:pt x="0" y="310118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2D83F80-CDAE-275B-7C8D-7D1317AD3D8A}"/>
              </a:ext>
            </a:extLst>
          </p:cNvPr>
          <p:cNvSpPr txBox="1"/>
          <p:nvPr/>
        </p:nvSpPr>
        <p:spPr>
          <a:xfrm>
            <a:off x="6183886" y="3226746"/>
            <a:ext cx="138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grid-box</a:t>
            </a:r>
            <a:r>
              <a:rPr lang="pl-PL" sz="2000" dirty="0"/>
              <a:t> </a:t>
            </a:r>
            <a:r>
              <a:rPr lang="pl-PL" sz="2000" dirty="0" err="1"/>
              <a:t>aggregation</a:t>
            </a:r>
            <a:endParaRPr lang="pl-PL" sz="2000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355CE4A6-D9A6-C1AF-242C-C2FE7F712D81}"/>
              </a:ext>
            </a:extLst>
          </p:cNvPr>
          <p:cNvCxnSpPr>
            <a:cxnSpLocks/>
          </p:cNvCxnSpPr>
          <p:nvPr/>
        </p:nvCxnSpPr>
        <p:spPr>
          <a:xfrm>
            <a:off x="7611252" y="3597025"/>
            <a:ext cx="48491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C03D042-5847-105A-B485-7A67C59298D0}"/>
              </a:ext>
            </a:extLst>
          </p:cNvPr>
          <p:cNvSpPr txBox="1"/>
          <p:nvPr/>
        </p:nvSpPr>
        <p:spPr>
          <a:xfrm>
            <a:off x="7848624" y="3334493"/>
            <a:ext cx="180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ALARO</a:t>
            </a:r>
          </a:p>
        </p:txBody>
      </p:sp>
      <p:sp>
        <p:nvSpPr>
          <p:cNvPr id="4" name="Znak mnożenia 3">
            <a:extLst>
              <a:ext uri="{FF2B5EF4-FFF2-40B4-BE49-F238E27FC236}">
                <a16:creationId xmlns:a16="http://schemas.microsoft.com/office/drawing/2014/main" id="{C5C52F87-8D4C-451A-ABCF-FC01BA5A13D8}"/>
              </a:ext>
            </a:extLst>
          </p:cNvPr>
          <p:cNvSpPr/>
          <p:nvPr/>
        </p:nvSpPr>
        <p:spPr>
          <a:xfrm>
            <a:off x="-271089" y="2713819"/>
            <a:ext cx="6499063" cy="1750241"/>
          </a:xfrm>
          <a:prstGeom prst="mathMultiply">
            <a:avLst>
              <a:gd name="adj1" fmla="val 15938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4E23AB1-9C73-B09C-608A-E1A357B4B846}"/>
              </a:ext>
            </a:extLst>
          </p:cNvPr>
          <p:cNvSpPr/>
          <p:nvPr/>
        </p:nvSpPr>
        <p:spPr>
          <a:xfrm>
            <a:off x="7822844" y="3797599"/>
            <a:ext cx="2016224" cy="345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0" i="0" u="none" strike="noStrike" baseline="0" dirty="0">
                <a:solidFill>
                  <a:schemeClr val="tx1"/>
                </a:solidFill>
                <a:latin typeface="CIDFont+F1"/>
              </a:rPr>
              <a:t>SURFRESERV.NEIGE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6EAF3-FAA3-162F-0905-5DE7E2EC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50B54-6B55-8E72-C721-5F874657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snow</a:t>
            </a:r>
            <a:r>
              <a:rPr lang="pl-PL" dirty="0"/>
              <a:t> in TEB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76B67-AF4D-3731-72E5-30FECD9E2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4" y="891059"/>
            <a:ext cx="7336800" cy="625368"/>
          </a:xfrm>
        </p:spPr>
        <p:txBody>
          <a:bodyPr>
            <a:noAutofit/>
          </a:bodyPr>
          <a:lstStyle/>
          <a:p>
            <a:r>
              <a:rPr lang="pl-PL" sz="2000" dirty="0" err="1"/>
              <a:t>snow</a:t>
            </a:r>
            <a:r>
              <a:rPr lang="pl-PL" sz="2000" dirty="0"/>
              <a:t> in </a:t>
            </a:r>
            <a:r>
              <a:rPr lang="pl-PL" sz="2000" dirty="0" err="1"/>
              <a:t>urban</a:t>
            </a:r>
            <a:r>
              <a:rPr lang="pl-PL" sz="2000" dirty="0"/>
              <a:t> </a:t>
            </a:r>
            <a:r>
              <a:rPr lang="pl-PL" sz="2000" dirty="0" err="1"/>
              <a:t>areas</a:t>
            </a:r>
            <a:r>
              <a:rPr lang="pl-PL" sz="2000" dirty="0"/>
              <a:t>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occur</a:t>
            </a:r>
            <a:r>
              <a:rPr lang="pl-PL" sz="2000" dirty="0"/>
              <a:t> in TEB on:</a:t>
            </a:r>
          </a:p>
          <a:p>
            <a:pPr lvl="1"/>
            <a:r>
              <a:rPr lang="pl-PL" sz="1700" dirty="0" err="1"/>
              <a:t>building</a:t>
            </a:r>
            <a:r>
              <a:rPr lang="pl-PL" sz="1700" dirty="0"/>
              <a:t> </a:t>
            </a:r>
            <a:r>
              <a:rPr lang="pl-PL" sz="1700" dirty="0" err="1"/>
              <a:t>roofs</a:t>
            </a:r>
            <a:r>
              <a:rPr lang="pl-PL" sz="1700" dirty="0"/>
              <a:t> - single-</a:t>
            </a:r>
            <a:r>
              <a:rPr lang="pl-PL" sz="1700" dirty="0" err="1"/>
              <a:t>layer</a:t>
            </a:r>
            <a:r>
              <a:rPr lang="pl-PL" sz="1700" dirty="0"/>
              <a:t> </a:t>
            </a:r>
            <a:r>
              <a:rPr lang="pl-PL" sz="1700" dirty="0" err="1"/>
              <a:t>snow</a:t>
            </a:r>
            <a:r>
              <a:rPr lang="pl-PL" sz="1700" dirty="0"/>
              <a:t> model</a:t>
            </a:r>
          </a:p>
          <a:p>
            <a:pPr lvl="1"/>
            <a:r>
              <a:rPr lang="pl-PL" sz="1700" dirty="0" err="1"/>
              <a:t>impervious</a:t>
            </a:r>
            <a:r>
              <a:rPr lang="pl-PL" sz="1700" dirty="0"/>
              <a:t> </a:t>
            </a:r>
            <a:r>
              <a:rPr lang="pl-PL" sz="1700" dirty="0" err="1"/>
              <a:t>surfaces</a:t>
            </a:r>
            <a:r>
              <a:rPr lang="pl-PL" sz="1700" dirty="0"/>
              <a:t> (</a:t>
            </a:r>
            <a:r>
              <a:rPr lang="pl-PL" sz="1700" dirty="0" err="1"/>
              <a:t>roads</a:t>
            </a:r>
            <a:r>
              <a:rPr lang="pl-PL" sz="1700" dirty="0"/>
              <a:t>) - single-</a:t>
            </a:r>
            <a:r>
              <a:rPr lang="pl-PL" sz="1700" dirty="0" err="1"/>
              <a:t>layer</a:t>
            </a:r>
            <a:r>
              <a:rPr lang="pl-PL" sz="1700" dirty="0"/>
              <a:t> </a:t>
            </a:r>
            <a:r>
              <a:rPr lang="pl-PL" sz="1700" dirty="0" err="1"/>
              <a:t>snow</a:t>
            </a:r>
            <a:r>
              <a:rPr lang="pl-PL" sz="1700" dirty="0"/>
              <a:t> model</a:t>
            </a:r>
          </a:p>
          <a:p>
            <a:pPr lvl="1"/>
            <a:r>
              <a:rPr lang="pl-PL" sz="1700" dirty="0" err="1"/>
              <a:t>gardens</a:t>
            </a:r>
            <a:r>
              <a:rPr lang="pl-PL" sz="1700" dirty="0"/>
              <a:t> (</a:t>
            </a:r>
            <a:r>
              <a:rPr lang="pl-PL" sz="1700" dirty="0" err="1"/>
              <a:t>if</a:t>
            </a:r>
            <a:r>
              <a:rPr lang="pl-PL" sz="1700" dirty="0"/>
              <a:t> </a:t>
            </a:r>
            <a:r>
              <a:rPr lang="pl-PL" sz="1700" dirty="0" err="1"/>
              <a:t>key</a:t>
            </a:r>
            <a:r>
              <a:rPr lang="pl-PL" sz="1700" dirty="0"/>
              <a:t> LGARDEN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activated</a:t>
            </a:r>
            <a:r>
              <a:rPr lang="pl-PL" sz="1700" dirty="0"/>
              <a:t>) – ISBA</a:t>
            </a:r>
          </a:p>
          <a:p>
            <a:r>
              <a:rPr lang="pl-PL" sz="2000" dirty="0"/>
              <a:t>in </a:t>
            </a:r>
            <a:r>
              <a:rPr lang="pl-PL" sz="2000" dirty="0" err="1"/>
              <a:t>our</a:t>
            </a:r>
            <a:r>
              <a:rPr lang="pl-PL" sz="2000" dirty="0"/>
              <a:t> </a:t>
            </a:r>
            <a:r>
              <a:rPr lang="pl-PL" sz="2000" dirty="0" err="1"/>
              <a:t>experiment</a:t>
            </a:r>
            <a:r>
              <a:rPr lang="pl-PL" sz="2000" dirty="0"/>
              <a:t> LGARDEN=F. Then: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? – </a:t>
            </a:r>
            <a:r>
              <a:rPr lang="pl-PL" sz="2000" dirty="0" err="1"/>
              <a:t>probably</a:t>
            </a:r>
            <a:r>
              <a:rPr lang="pl-PL" sz="2000" dirty="0"/>
              <a:t> </a:t>
            </a:r>
            <a:r>
              <a:rPr lang="pl-PL" sz="2000" dirty="0" err="1"/>
              <a:t>scalling</a:t>
            </a:r>
            <a:r>
              <a:rPr lang="pl-PL" sz="2000" dirty="0"/>
              <a:t> by </a:t>
            </a:r>
            <a:r>
              <a:rPr lang="pl-PL" sz="2000" dirty="0" err="1"/>
              <a:t>fraction</a:t>
            </a:r>
            <a:r>
              <a:rPr lang="pl-PL" sz="2000" dirty="0"/>
              <a:t> of </a:t>
            </a:r>
            <a:r>
              <a:rPr lang="pl-PL" sz="2000" dirty="0" err="1"/>
              <a:t>town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needed</a:t>
            </a:r>
            <a:r>
              <a:rPr lang="pl-PL" sz="2000" dirty="0"/>
              <a:t> (</a:t>
            </a:r>
            <a:r>
              <a:rPr lang="pl-PL" sz="2000" dirty="0" err="1"/>
              <a:t>yet</a:t>
            </a:r>
            <a:r>
              <a:rPr lang="pl-PL" sz="2000" dirty="0"/>
              <a:t> to be </a:t>
            </a:r>
            <a:r>
              <a:rPr lang="pl-PL" sz="2000" dirty="0" err="1"/>
              <a:t>investigated</a:t>
            </a:r>
            <a:r>
              <a:rPr lang="pl-PL" sz="2000" dirty="0"/>
              <a:t>)  </a:t>
            </a:r>
          </a:p>
          <a:p>
            <a:endParaRPr lang="pl-PL" sz="2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590C134-F021-5253-3429-846971C6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64" y="1323107"/>
            <a:ext cx="1689026" cy="378678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8D80F87-F257-11B4-24CB-B7B6810656C1}"/>
              </a:ext>
            </a:extLst>
          </p:cNvPr>
          <p:cNvSpPr txBox="1"/>
          <p:nvPr/>
        </p:nvSpPr>
        <p:spPr>
          <a:xfrm>
            <a:off x="8064648" y="4922838"/>
            <a:ext cx="2251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/>
              <a:t>source</a:t>
            </a:r>
            <a:r>
              <a:rPr lang="pl-PL" sz="900" dirty="0"/>
              <a:t>: SURFEX </a:t>
            </a:r>
            <a:r>
              <a:rPr lang="pl-PL" sz="900" dirty="0" err="1"/>
              <a:t>scientific</a:t>
            </a:r>
            <a:r>
              <a:rPr lang="pl-PL" sz="900" dirty="0"/>
              <a:t> </a:t>
            </a:r>
            <a:r>
              <a:rPr lang="pl-PL" sz="900" dirty="0" err="1"/>
              <a:t>documentation</a:t>
            </a:r>
            <a:endParaRPr lang="pl-PL" sz="9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1B6E171-5D8C-0D5C-4213-335BE4D97FB4}"/>
              </a:ext>
            </a:extLst>
          </p:cNvPr>
          <p:cNvSpPr/>
          <p:nvPr/>
        </p:nvSpPr>
        <p:spPr>
          <a:xfrm>
            <a:off x="8143347" y="1279327"/>
            <a:ext cx="1819660" cy="20162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8B295D0C-9200-6552-DD89-F10E7EFC4C97}"/>
                  </a:ext>
                </a:extLst>
              </p:cNvPr>
              <p:cNvSpPr txBox="1"/>
              <p:nvPr/>
            </p:nvSpPr>
            <p:spPr>
              <a:xfrm>
                <a:off x="1148789" y="2907283"/>
                <a:ext cx="6356777" cy="945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𝑆𝑊𝐸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𝑡𝑜𝑤𝑛</m:t>
                          </m:r>
                        </m:sub>
                      </m:sSub>
                      <m:r>
                        <a:rPr lang="pl-PL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𝑆𝑊𝐸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𝑟𝑜𝑜𝑓𝑠</m:t>
                          </m:r>
                        </m:sub>
                      </m:sSub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𝑟𝑜𝑜𝑓𝑠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𝑆𝑊𝐸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𝑟𝑜𝑎𝑑𝑠</m:t>
                          </m:r>
                        </m:sub>
                      </m:sSub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𝑟𝑜𝑎𝑑𝑠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endParaRPr lang="pl-PL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𝑆𝑈𝑅𝐹𝑅𝐸𝑆𝐸𝑅𝑉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𝑁𝐸𝐼𝐺𝐸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𝑆𝑊𝐸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𝑛𝑎𝑡𝑢𝑟𝑒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𝑆𝑊𝐸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𝑡𝑜𝑤𝑛</m:t>
                        </m:r>
                      </m:sub>
                    </m:sSub>
                    <m:r>
                      <a:rPr lang="pl-PL" b="0" i="0" smtClean="0">
                        <a:latin typeface="Cambria Math" panose="02040503050406030204" pitchFamily="18" charset="0"/>
                      </a:rPr>
                      <m:t> (?)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8B295D0C-9200-6552-DD89-F10E7EFC4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89" y="2907283"/>
                <a:ext cx="6356777" cy="945580"/>
              </a:xfrm>
              <a:prstGeom prst="rect">
                <a:avLst/>
              </a:prstGeom>
              <a:blipFill>
                <a:blip r:embed="rId4"/>
                <a:stretch>
                  <a:fillRect b="-51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E2B317F-0541-4501-589B-024470A246FE}"/>
              </a:ext>
            </a:extLst>
          </p:cNvPr>
          <p:cNvSpPr txBox="1"/>
          <p:nvPr/>
        </p:nvSpPr>
        <p:spPr>
          <a:xfrm>
            <a:off x="6587823" y="3166235"/>
            <a:ext cx="1207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 - </a:t>
            </a:r>
            <a:r>
              <a:rPr lang="pl-PL" sz="1400" dirty="0" err="1"/>
              <a:t>fraction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1682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2177-57BB-B1E9-FFEC-872E3245F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2F54-1C76-0B56-8EC3-89C671FD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inspection</a:t>
            </a:r>
            <a:r>
              <a:rPr lang="pl-PL" dirty="0"/>
              <a:t> and </a:t>
            </a:r>
            <a:r>
              <a:rPr lang="pl-PL" dirty="0" err="1"/>
              <a:t>modification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5EE96D-07DB-1BB6-37A8-E2BDD452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10" y="1467123"/>
            <a:ext cx="7336800" cy="625368"/>
          </a:xfrm>
        </p:spPr>
        <p:txBody>
          <a:bodyPr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D952CF3-BE48-4A10-614D-1FD4D95A6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40" name="Grupa 39">
            <a:extLst>
              <a:ext uri="{FF2B5EF4-FFF2-40B4-BE49-F238E27FC236}">
                <a16:creationId xmlns:a16="http://schemas.microsoft.com/office/drawing/2014/main" id="{B23E76BC-4792-0E7C-8482-16218F1AE30F}"/>
              </a:ext>
            </a:extLst>
          </p:cNvPr>
          <p:cNvGrpSpPr/>
          <p:nvPr/>
        </p:nvGrpSpPr>
        <p:grpSpPr>
          <a:xfrm>
            <a:off x="579372" y="1539131"/>
            <a:ext cx="5762244" cy="2679239"/>
            <a:chOff x="976876" y="2361091"/>
            <a:chExt cx="5762244" cy="2679239"/>
          </a:xfrm>
        </p:grpSpPr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4E4B8E7F-68DE-8932-CC99-A1D4FF8D7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876" y="3267918"/>
              <a:ext cx="5762244" cy="1772412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30FB8CD1-5172-7A16-9CA2-AA9BD398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87152"/>
            <a:stretch/>
          </p:blipFill>
          <p:spPr>
            <a:xfrm>
              <a:off x="976876" y="2361091"/>
              <a:ext cx="5746406" cy="838453"/>
            </a:xfrm>
            <a:prstGeom prst="rect">
              <a:avLst/>
            </a:prstGeom>
          </p:spPr>
        </p:pic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413953FD-F452-44A2-B894-7BD92602AC75}"/>
                </a:ext>
              </a:extLst>
            </p:cNvPr>
            <p:cNvSpPr txBox="1"/>
            <p:nvPr/>
          </p:nvSpPr>
          <p:spPr>
            <a:xfrm>
              <a:off x="1295896" y="2910567"/>
              <a:ext cx="4320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here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model 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calculated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0596F69C-54A8-CA57-110E-04794CC5DF86}"/>
              </a:ext>
            </a:extLst>
          </p:cNvPr>
          <p:cNvSpPr txBox="1"/>
          <p:nvPr/>
        </p:nvSpPr>
        <p:spPr>
          <a:xfrm>
            <a:off x="5916101" y="2731051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from SURFEX</a:t>
            </a:r>
          </a:p>
        </p:txBody>
      </p: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12B2A04A-0A04-5E52-DAA3-8CC2E5B4820B}"/>
              </a:ext>
            </a:extLst>
          </p:cNvPr>
          <p:cNvCxnSpPr>
            <a:cxnSpLocks/>
          </p:cNvCxnSpPr>
          <p:nvPr/>
        </p:nvCxnSpPr>
        <p:spPr>
          <a:xfrm>
            <a:off x="5218872" y="2907283"/>
            <a:ext cx="64807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E223A788-6077-CEF0-4856-FAAC162477E7}"/>
              </a:ext>
            </a:extLst>
          </p:cNvPr>
          <p:cNvSpPr txBox="1"/>
          <p:nvPr/>
        </p:nvSpPr>
        <p:spPr>
          <a:xfrm>
            <a:off x="5916101" y="350985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from TEB</a:t>
            </a:r>
          </a:p>
        </p:txBody>
      </p: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13377B57-7D5A-9EEB-1676-F2347997EB9D}"/>
              </a:ext>
            </a:extLst>
          </p:cNvPr>
          <p:cNvCxnSpPr>
            <a:cxnSpLocks/>
          </p:cNvCxnSpPr>
          <p:nvPr/>
        </p:nvCxnSpPr>
        <p:spPr>
          <a:xfrm>
            <a:off x="5187884" y="3715642"/>
            <a:ext cx="64807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736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LACE_title">
  <a:themeElements>
    <a:clrScheme name="LACE_colors_v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762C8"/>
      </a:accent1>
      <a:accent2>
        <a:srgbClr val="009DD9"/>
      </a:accent2>
      <a:accent3>
        <a:srgbClr val="7F7F7F"/>
      </a:accent3>
      <a:accent4>
        <a:srgbClr val="0762C8"/>
      </a:accent4>
      <a:accent5>
        <a:srgbClr val="009DD9"/>
      </a:accent5>
      <a:accent6>
        <a:srgbClr val="FF0000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CE content">
  <a:themeElements>
    <a:clrScheme name="LACE_colors_v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762C8"/>
      </a:accent1>
      <a:accent2>
        <a:srgbClr val="009DD9"/>
      </a:accent2>
      <a:accent3>
        <a:srgbClr val="7F7F7F"/>
      </a:accent3>
      <a:accent4>
        <a:srgbClr val="0762C8"/>
      </a:accent4>
      <a:accent5>
        <a:srgbClr val="009DD9"/>
      </a:accent5>
      <a:accent6>
        <a:srgbClr val="FF0000"/>
      </a:accent6>
      <a:hlink>
        <a:srgbClr val="F49100"/>
      </a:hlink>
      <a:folHlink>
        <a:srgbClr val="85DFD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Template_LACE-PPT_new</Template>
  <TotalTime>3419</TotalTime>
  <Words>1028</Words>
  <Application>Microsoft Office PowerPoint</Application>
  <PresentationFormat>Niestandardowy</PresentationFormat>
  <Paragraphs>197</Paragraphs>
  <Slides>20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CIDFont+F1</vt:lpstr>
      <vt:lpstr>Gill Sans MT</vt:lpstr>
      <vt:lpstr>Wingdings</vt:lpstr>
      <vt:lpstr>Wingdings 3</vt:lpstr>
      <vt:lpstr>LACE_title</vt:lpstr>
      <vt:lpstr>LACE content</vt:lpstr>
      <vt:lpstr>Towards improved coupling and  initialization of snow in ALARO + SURFEX</vt:lpstr>
      <vt:lpstr>Outline</vt:lpstr>
      <vt:lpstr>snow in ALARO + SURFEX</vt:lpstr>
      <vt:lpstr>snow in ALARO + SURFEX</vt:lpstr>
      <vt:lpstr>snow in ALARO + SURFEX</vt:lpstr>
      <vt:lpstr>snow in ALARO + SURFEX</vt:lpstr>
      <vt:lpstr>snow in ALARO + SURFEX</vt:lpstr>
      <vt:lpstr>snow in TEB</vt:lpstr>
      <vt:lpstr>code inspection and modification</vt:lpstr>
      <vt:lpstr>code inspection and modification</vt:lpstr>
      <vt:lpstr>code inspection and modification</vt:lpstr>
      <vt:lpstr>Experiment setup</vt:lpstr>
      <vt:lpstr>Results</vt:lpstr>
      <vt:lpstr>Results</vt:lpstr>
      <vt:lpstr>Results</vt:lpstr>
      <vt:lpstr>Results</vt:lpstr>
      <vt:lpstr>Snow initialization in ES</vt:lpstr>
      <vt:lpstr>Snow initialization in ES</vt:lpstr>
      <vt:lpstr>Snow initialization in ES</vt:lpstr>
      <vt:lpstr>Thank you for your attention.</vt:lpstr>
    </vt:vector>
  </TitlesOfParts>
  <Company>ZAMG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 LACE</dc:title>
  <dc:subject>EWGLAM overview talk</dc:subject>
  <dc:creator>Sigl Andrea</dc:creator>
  <dc:description/>
  <cp:lastModifiedBy>Gabriel Stachura</cp:lastModifiedBy>
  <cp:revision>544</cp:revision>
  <dcterms:created xsi:type="dcterms:W3CDTF">2017-03-29T08:08:57Z</dcterms:created>
  <dcterms:modified xsi:type="dcterms:W3CDTF">2025-03-05T07:42:09Z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ZAMG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