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9" r:id="rId2"/>
    <p:sldId id="260" r:id="rId3"/>
    <p:sldId id="262" r:id="rId4"/>
    <p:sldId id="263" r:id="rId5"/>
    <p:sldId id="258" r:id="rId6"/>
    <p:sldId id="264" r:id="rId7"/>
    <p:sldId id="265" r:id="rId8"/>
    <p:sldId id="261"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B73B3-2114-FD4B-A049-D4E93FE3C8D8}" v="90" dt="2025-03-04T20:30:13.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47"/>
    <p:restoredTop sz="94832"/>
  </p:normalViewPr>
  <p:slideViewPr>
    <p:cSldViewPr snapToGrid="0">
      <p:cViewPr>
        <p:scale>
          <a:sx n="94" d="100"/>
          <a:sy n="94" d="100"/>
        </p:scale>
        <p:origin x="1656" y="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asish Mahapatra" userId="ce478fd7-3233-4294-a942-7e44581d014d" providerId="ADAL" clId="{1FEB73B3-2114-FD4B-A049-D4E93FE3C8D8}"/>
    <pc:docChg chg="undo custSel addSld delSld modSld sldOrd">
      <pc:chgData name="Debasish Mahapatra" userId="ce478fd7-3233-4294-a942-7e44581d014d" providerId="ADAL" clId="{1FEB73B3-2114-FD4B-A049-D4E93FE3C8D8}" dt="2025-03-05T08:12:38.037" v="2119" actId="1076"/>
      <pc:docMkLst>
        <pc:docMk/>
      </pc:docMkLst>
      <pc:sldChg chg="del">
        <pc:chgData name="Debasish Mahapatra" userId="ce478fd7-3233-4294-a942-7e44581d014d" providerId="ADAL" clId="{1FEB73B3-2114-FD4B-A049-D4E93FE3C8D8}" dt="2025-02-26T21:24:10.772" v="1" actId="2696"/>
        <pc:sldMkLst>
          <pc:docMk/>
          <pc:sldMk cId="811727388" sldId="256"/>
        </pc:sldMkLst>
      </pc:sldChg>
      <pc:sldChg chg="addSp delSp modSp mod">
        <pc:chgData name="Debasish Mahapatra" userId="ce478fd7-3233-4294-a942-7e44581d014d" providerId="ADAL" clId="{1FEB73B3-2114-FD4B-A049-D4E93FE3C8D8}" dt="2025-03-05T08:12:38.037" v="2119" actId="1076"/>
        <pc:sldMkLst>
          <pc:docMk/>
          <pc:sldMk cId="2242277536" sldId="257"/>
        </pc:sldMkLst>
        <pc:spChg chg="add del mod">
          <ac:chgData name="Debasish Mahapatra" userId="ce478fd7-3233-4294-a942-7e44581d014d" providerId="ADAL" clId="{1FEB73B3-2114-FD4B-A049-D4E93FE3C8D8}" dt="2025-03-05T08:12:04.618" v="2099" actId="478"/>
          <ac:spMkLst>
            <pc:docMk/>
            <pc:sldMk cId="2242277536" sldId="257"/>
            <ac:spMk id="6" creationId="{641ADD94-E21D-50D0-8B09-E858F49AE406}"/>
          </ac:spMkLst>
        </pc:spChg>
        <pc:spChg chg="add mod">
          <ac:chgData name="Debasish Mahapatra" userId="ce478fd7-3233-4294-a942-7e44581d014d" providerId="ADAL" clId="{1FEB73B3-2114-FD4B-A049-D4E93FE3C8D8}" dt="2025-03-05T08:12:38.037" v="2119" actId="1076"/>
          <ac:spMkLst>
            <pc:docMk/>
            <pc:sldMk cId="2242277536" sldId="257"/>
            <ac:spMk id="8" creationId="{8D6CC242-B364-AA5B-F84C-3FBE4206016B}"/>
          </ac:spMkLst>
        </pc:spChg>
        <pc:picChg chg="add mod">
          <ac:chgData name="Debasish Mahapatra" userId="ce478fd7-3233-4294-a942-7e44581d014d" providerId="ADAL" clId="{1FEB73B3-2114-FD4B-A049-D4E93FE3C8D8}" dt="2025-03-04T20:11:04.212" v="1850" actId="14100"/>
          <ac:picMkLst>
            <pc:docMk/>
            <pc:sldMk cId="2242277536" sldId="257"/>
            <ac:picMk id="2" creationId="{CFB1CB21-170C-9118-3DBA-C289C7722A13}"/>
          </ac:picMkLst>
        </pc:picChg>
        <pc:picChg chg="add mod">
          <ac:chgData name="Debasish Mahapatra" userId="ce478fd7-3233-4294-a942-7e44581d014d" providerId="ADAL" clId="{1FEB73B3-2114-FD4B-A049-D4E93FE3C8D8}" dt="2025-03-04T20:10:40.115" v="1845" actId="1076"/>
          <ac:picMkLst>
            <pc:docMk/>
            <pc:sldMk cId="2242277536" sldId="257"/>
            <ac:picMk id="3" creationId="{4AC53EA9-0BFF-75F5-0C08-EC4195114841}"/>
          </ac:picMkLst>
        </pc:picChg>
        <pc:picChg chg="add mod">
          <ac:chgData name="Debasish Mahapatra" userId="ce478fd7-3233-4294-a942-7e44581d014d" providerId="ADAL" clId="{1FEB73B3-2114-FD4B-A049-D4E93FE3C8D8}" dt="2025-03-04T20:11:01.102" v="1849" actId="14100"/>
          <ac:picMkLst>
            <pc:docMk/>
            <pc:sldMk cId="2242277536" sldId="257"/>
            <ac:picMk id="4" creationId="{24B6424E-5F70-D473-2221-55F1B031EB06}"/>
          </ac:picMkLst>
        </pc:picChg>
      </pc:sldChg>
      <pc:sldChg chg="addSp delSp modSp new mod ord modAnim">
        <pc:chgData name="Debasish Mahapatra" userId="ce478fd7-3233-4294-a942-7e44581d014d" providerId="ADAL" clId="{1FEB73B3-2114-FD4B-A049-D4E93FE3C8D8}" dt="2025-03-04T20:11:56.738" v="1863" actId="1035"/>
        <pc:sldMkLst>
          <pc:docMk/>
          <pc:sldMk cId="2002659131" sldId="258"/>
        </pc:sldMkLst>
        <pc:spChg chg="add mod">
          <ac:chgData name="Debasish Mahapatra" userId="ce478fd7-3233-4294-a942-7e44581d014d" providerId="ADAL" clId="{1FEB73B3-2114-FD4B-A049-D4E93FE3C8D8}" dt="2025-03-04T13:40:09.541" v="1528" actId="20577"/>
          <ac:spMkLst>
            <pc:docMk/>
            <pc:sldMk cId="2002659131" sldId="258"/>
            <ac:spMk id="2" creationId="{4236B191-0249-0A54-C412-C54BF5D50D7F}"/>
          </ac:spMkLst>
        </pc:spChg>
        <pc:spChg chg="add mod">
          <ac:chgData name="Debasish Mahapatra" userId="ce478fd7-3233-4294-a942-7e44581d014d" providerId="ADAL" clId="{1FEB73B3-2114-FD4B-A049-D4E93FE3C8D8}" dt="2025-03-04T13:39:17.298" v="1526" actId="1076"/>
          <ac:spMkLst>
            <pc:docMk/>
            <pc:sldMk cId="2002659131" sldId="258"/>
            <ac:spMk id="4" creationId="{3FFBDA1B-0D61-3153-E628-09A0FB15D4E8}"/>
          </ac:spMkLst>
        </pc:spChg>
        <pc:spChg chg="add del mod">
          <ac:chgData name="Debasish Mahapatra" userId="ce478fd7-3233-4294-a942-7e44581d014d" providerId="ADAL" clId="{1FEB73B3-2114-FD4B-A049-D4E93FE3C8D8}" dt="2025-03-04T13:28:03.076" v="1327" actId="478"/>
          <ac:spMkLst>
            <pc:docMk/>
            <pc:sldMk cId="2002659131" sldId="258"/>
            <ac:spMk id="7" creationId="{8988ADB2-08EC-FB41-21A2-0D10375FBC83}"/>
          </ac:spMkLst>
        </pc:spChg>
        <pc:spChg chg="add mod">
          <ac:chgData name="Debasish Mahapatra" userId="ce478fd7-3233-4294-a942-7e44581d014d" providerId="ADAL" clId="{1FEB73B3-2114-FD4B-A049-D4E93FE3C8D8}" dt="2025-03-04T13:30:03.110" v="1362" actId="14100"/>
          <ac:spMkLst>
            <pc:docMk/>
            <pc:sldMk cId="2002659131" sldId="258"/>
            <ac:spMk id="9" creationId="{642365CA-ABDE-6F42-7CE0-69CB3665A3DE}"/>
          </ac:spMkLst>
        </pc:spChg>
        <pc:spChg chg="add mod">
          <ac:chgData name="Debasish Mahapatra" userId="ce478fd7-3233-4294-a942-7e44581d014d" providerId="ADAL" clId="{1FEB73B3-2114-FD4B-A049-D4E93FE3C8D8}" dt="2025-03-04T13:35:13.995" v="1422" actId="34136"/>
          <ac:spMkLst>
            <pc:docMk/>
            <pc:sldMk cId="2002659131" sldId="258"/>
            <ac:spMk id="10" creationId="{46D214B6-596D-809F-65A3-7EBA37E13BDB}"/>
          </ac:spMkLst>
        </pc:spChg>
        <pc:spChg chg="add mod">
          <ac:chgData name="Debasish Mahapatra" userId="ce478fd7-3233-4294-a942-7e44581d014d" providerId="ADAL" clId="{1FEB73B3-2114-FD4B-A049-D4E93FE3C8D8}" dt="2025-03-04T13:35:13.995" v="1422" actId="34136"/>
          <ac:spMkLst>
            <pc:docMk/>
            <pc:sldMk cId="2002659131" sldId="258"/>
            <ac:spMk id="14" creationId="{2E9B4EF4-2E9D-98EE-4C20-11C4C975DA51}"/>
          </ac:spMkLst>
        </pc:spChg>
        <pc:spChg chg="add mod">
          <ac:chgData name="Debasish Mahapatra" userId="ce478fd7-3233-4294-a942-7e44581d014d" providerId="ADAL" clId="{1FEB73B3-2114-FD4B-A049-D4E93FE3C8D8}" dt="2025-03-04T13:35:13.995" v="1422" actId="34136"/>
          <ac:spMkLst>
            <pc:docMk/>
            <pc:sldMk cId="2002659131" sldId="258"/>
            <ac:spMk id="15" creationId="{12C57CA2-170E-9024-E0B8-BFAB67EF2241}"/>
          </ac:spMkLst>
        </pc:spChg>
        <pc:spChg chg="add del mod">
          <ac:chgData name="Debasish Mahapatra" userId="ce478fd7-3233-4294-a942-7e44581d014d" providerId="ADAL" clId="{1FEB73B3-2114-FD4B-A049-D4E93FE3C8D8}" dt="2025-03-04T13:32:38.657" v="1387" actId="22"/>
          <ac:spMkLst>
            <pc:docMk/>
            <pc:sldMk cId="2002659131" sldId="258"/>
            <ac:spMk id="18" creationId="{FEBD84C9-66AB-4864-96B2-F6F42791684B}"/>
          </ac:spMkLst>
        </pc:spChg>
        <pc:spChg chg="add mod">
          <ac:chgData name="Debasish Mahapatra" userId="ce478fd7-3233-4294-a942-7e44581d014d" providerId="ADAL" clId="{1FEB73B3-2114-FD4B-A049-D4E93FE3C8D8}" dt="2025-03-04T13:37:56.735" v="1446" actId="1076"/>
          <ac:spMkLst>
            <pc:docMk/>
            <pc:sldMk cId="2002659131" sldId="258"/>
            <ac:spMk id="22" creationId="{C3330EB0-ADDB-CC7B-4483-D1C92AC85F83}"/>
          </ac:spMkLst>
        </pc:spChg>
        <pc:spChg chg="add mod">
          <ac:chgData name="Debasish Mahapatra" userId="ce478fd7-3233-4294-a942-7e44581d014d" providerId="ADAL" clId="{1FEB73B3-2114-FD4B-A049-D4E93FE3C8D8}" dt="2025-03-04T13:39:01.252" v="1523" actId="1076"/>
          <ac:spMkLst>
            <pc:docMk/>
            <pc:sldMk cId="2002659131" sldId="258"/>
            <ac:spMk id="24" creationId="{6A6CE5CD-6FBD-9924-E215-E64BC6458142}"/>
          </ac:spMkLst>
        </pc:spChg>
        <pc:grpChg chg="add mod">
          <ac:chgData name="Debasish Mahapatra" userId="ce478fd7-3233-4294-a942-7e44581d014d" providerId="ADAL" clId="{1FEB73B3-2114-FD4B-A049-D4E93FE3C8D8}" dt="2025-03-04T13:35:16.734" v="1423" actId="1076"/>
          <ac:grpSpMkLst>
            <pc:docMk/>
            <pc:sldMk cId="2002659131" sldId="258"/>
            <ac:grpSpMk id="16" creationId="{0377A44B-5DD0-0EED-DF03-3AF010014EB0}"/>
          </ac:grpSpMkLst>
        </pc:grpChg>
        <pc:picChg chg="add mod">
          <ac:chgData name="Debasish Mahapatra" userId="ce478fd7-3233-4294-a942-7e44581d014d" providerId="ADAL" clId="{1FEB73B3-2114-FD4B-A049-D4E93FE3C8D8}" dt="2025-03-04T20:11:48.437" v="1856" actId="14100"/>
          <ac:picMkLst>
            <pc:docMk/>
            <pc:sldMk cId="2002659131" sldId="258"/>
            <ac:picMk id="3" creationId="{3937648B-3336-FBB1-AAC8-6CEF726A35F0}"/>
          </ac:picMkLst>
        </pc:picChg>
        <pc:picChg chg="add mod">
          <ac:chgData name="Debasish Mahapatra" userId="ce478fd7-3233-4294-a942-7e44581d014d" providerId="ADAL" clId="{1FEB73B3-2114-FD4B-A049-D4E93FE3C8D8}" dt="2025-03-04T20:11:56.738" v="1863" actId="1035"/>
          <ac:picMkLst>
            <pc:docMk/>
            <pc:sldMk cId="2002659131" sldId="258"/>
            <ac:picMk id="5" creationId="{FBC7E932-B13B-1DE5-688F-81BC6F8D28E1}"/>
          </ac:picMkLst>
        </pc:picChg>
        <pc:picChg chg="add mod">
          <ac:chgData name="Debasish Mahapatra" userId="ce478fd7-3233-4294-a942-7e44581d014d" providerId="ADAL" clId="{1FEB73B3-2114-FD4B-A049-D4E93FE3C8D8}" dt="2025-03-04T13:34:47.282" v="1410" actId="1076"/>
          <ac:picMkLst>
            <pc:docMk/>
            <pc:sldMk cId="2002659131" sldId="258"/>
            <ac:picMk id="6" creationId="{BC31BAC9-974A-D152-A59F-97E4F772C1C1}"/>
          </ac:picMkLst>
        </pc:picChg>
        <pc:picChg chg="add mod">
          <ac:chgData name="Debasish Mahapatra" userId="ce478fd7-3233-4294-a942-7e44581d014d" providerId="ADAL" clId="{1FEB73B3-2114-FD4B-A049-D4E93FE3C8D8}" dt="2025-03-04T20:11:53.553" v="1858" actId="1076"/>
          <ac:picMkLst>
            <pc:docMk/>
            <pc:sldMk cId="2002659131" sldId="258"/>
            <ac:picMk id="7" creationId="{00F18ED3-AEC3-A9E7-52CF-D8B1A811BD9C}"/>
          </ac:picMkLst>
        </pc:picChg>
        <pc:picChg chg="add mod">
          <ac:chgData name="Debasish Mahapatra" userId="ce478fd7-3233-4294-a942-7e44581d014d" providerId="ADAL" clId="{1FEB73B3-2114-FD4B-A049-D4E93FE3C8D8}" dt="2025-03-04T13:34:59.919" v="1419" actId="14100"/>
          <ac:picMkLst>
            <pc:docMk/>
            <pc:sldMk cId="2002659131" sldId="258"/>
            <ac:picMk id="20" creationId="{8E84DA6B-1407-2440-FD06-854DBDFFD3B2}"/>
          </ac:picMkLst>
        </pc:picChg>
        <pc:cxnChg chg="add mod">
          <ac:chgData name="Debasish Mahapatra" userId="ce478fd7-3233-4294-a942-7e44581d014d" providerId="ADAL" clId="{1FEB73B3-2114-FD4B-A049-D4E93FE3C8D8}" dt="2025-03-04T13:35:13.995" v="1422" actId="34136"/>
          <ac:cxnSpMkLst>
            <pc:docMk/>
            <pc:sldMk cId="2002659131" sldId="258"/>
            <ac:cxnSpMk id="12" creationId="{0983C39E-921F-8E7B-C252-5CB32D07885A}"/>
          </ac:cxnSpMkLst>
        </pc:cxnChg>
      </pc:sldChg>
      <pc:sldChg chg="addSp modSp new mod ord">
        <pc:chgData name="Debasish Mahapatra" userId="ce478fd7-3233-4294-a942-7e44581d014d" providerId="ADAL" clId="{1FEB73B3-2114-FD4B-A049-D4E93FE3C8D8}" dt="2025-03-05T08:11:09.482" v="2066" actId="1076"/>
        <pc:sldMkLst>
          <pc:docMk/>
          <pc:sldMk cId="2608864184" sldId="259"/>
        </pc:sldMkLst>
        <pc:spChg chg="add mod">
          <ac:chgData name="Debasish Mahapatra" userId="ce478fd7-3233-4294-a942-7e44581d014d" providerId="ADAL" clId="{1FEB73B3-2114-FD4B-A049-D4E93FE3C8D8}" dt="2025-03-04T20:33:42.968" v="1992"/>
          <ac:spMkLst>
            <pc:docMk/>
            <pc:sldMk cId="2608864184" sldId="259"/>
            <ac:spMk id="6" creationId="{13BCBAA3-98EB-FE07-CBA8-A6E8CFCC707D}"/>
          </ac:spMkLst>
        </pc:spChg>
        <pc:spChg chg="add mod">
          <ac:chgData name="Debasish Mahapatra" userId="ce478fd7-3233-4294-a942-7e44581d014d" providerId="ADAL" clId="{1FEB73B3-2114-FD4B-A049-D4E93FE3C8D8}" dt="2025-03-04T20:30:13.427" v="1977" actId="164"/>
          <ac:spMkLst>
            <pc:docMk/>
            <pc:sldMk cId="2608864184" sldId="259"/>
            <ac:spMk id="7" creationId="{9EF48CB1-B8F6-28C4-9F0B-866EC8343A3E}"/>
          </ac:spMkLst>
        </pc:spChg>
        <pc:spChg chg="add mod">
          <ac:chgData name="Debasish Mahapatra" userId="ce478fd7-3233-4294-a942-7e44581d014d" providerId="ADAL" clId="{1FEB73B3-2114-FD4B-A049-D4E93FE3C8D8}" dt="2025-03-05T08:11:09.482" v="2066" actId="1076"/>
          <ac:spMkLst>
            <pc:docMk/>
            <pc:sldMk cId="2608864184" sldId="259"/>
            <ac:spMk id="10" creationId="{8F27E5C5-8CD1-24DA-3ACD-CFA0EE0B6640}"/>
          </ac:spMkLst>
        </pc:spChg>
        <pc:grpChg chg="add mod">
          <ac:chgData name="Debasish Mahapatra" userId="ce478fd7-3233-4294-a942-7e44581d014d" providerId="ADAL" clId="{1FEB73B3-2114-FD4B-A049-D4E93FE3C8D8}" dt="2025-03-04T20:30:13.427" v="1977" actId="164"/>
          <ac:grpSpMkLst>
            <pc:docMk/>
            <pc:sldMk cId="2608864184" sldId="259"/>
            <ac:grpSpMk id="8" creationId="{CBC84D10-59D2-5CED-F21F-B377D14D522B}"/>
          </ac:grpSpMkLst>
        </pc:grpChg>
        <pc:picChg chg="add mod">
          <ac:chgData name="Debasish Mahapatra" userId="ce478fd7-3233-4294-a942-7e44581d014d" providerId="ADAL" clId="{1FEB73B3-2114-FD4B-A049-D4E93FE3C8D8}" dt="2025-03-04T20:11:34.395" v="1851"/>
          <ac:picMkLst>
            <pc:docMk/>
            <pc:sldMk cId="2608864184" sldId="259"/>
            <ac:picMk id="2" creationId="{A1D0F157-A5BF-D456-BD99-E29266E3C29B}"/>
          </ac:picMkLst>
        </pc:picChg>
        <pc:picChg chg="add mod">
          <ac:chgData name="Debasish Mahapatra" userId="ce478fd7-3233-4294-a942-7e44581d014d" providerId="ADAL" clId="{1FEB73B3-2114-FD4B-A049-D4E93FE3C8D8}" dt="2025-03-04T20:11:34.395" v="1851"/>
          <ac:picMkLst>
            <pc:docMk/>
            <pc:sldMk cId="2608864184" sldId="259"/>
            <ac:picMk id="3" creationId="{0C789D71-B5E0-C654-A82C-04274F1E48BD}"/>
          </ac:picMkLst>
        </pc:picChg>
        <pc:picChg chg="add mod">
          <ac:chgData name="Debasish Mahapatra" userId="ce478fd7-3233-4294-a942-7e44581d014d" providerId="ADAL" clId="{1FEB73B3-2114-FD4B-A049-D4E93FE3C8D8}" dt="2025-03-04T20:11:34.395" v="1851"/>
          <ac:picMkLst>
            <pc:docMk/>
            <pc:sldMk cId="2608864184" sldId="259"/>
            <ac:picMk id="4" creationId="{0220FCD4-835F-465B-476B-D494849BE598}"/>
          </ac:picMkLst>
        </pc:picChg>
      </pc:sldChg>
      <pc:sldChg chg="addSp delSp modSp new mod ord">
        <pc:chgData name="Debasish Mahapatra" userId="ce478fd7-3233-4294-a942-7e44581d014d" providerId="ADAL" clId="{1FEB73B3-2114-FD4B-A049-D4E93FE3C8D8}" dt="2025-03-04T20:30:55.164" v="1990" actId="1076"/>
        <pc:sldMkLst>
          <pc:docMk/>
          <pc:sldMk cId="3895717021" sldId="260"/>
        </pc:sldMkLst>
        <pc:spChg chg="add mod">
          <ac:chgData name="Debasish Mahapatra" userId="ce478fd7-3233-4294-a942-7e44581d014d" providerId="ADAL" clId="{1FEB73B3-2114-FD4B-A049-D4E93FE3C8D8}" dt="2025-03-04T20:30:55.164" v="1990" actId="1076"/>
          <ac:spMkLst>
            <pc:docMk/>
            <pc:sldMk cId="3895717021" sldId="260"/>
            <ac:spMk id="2" creationId="{60806C8E-6A51-374F-809C-EB30F202910E}"/>
          </ac:spMkLst>
        </pc:spChg>
        <pc:spChg chg="add mod">
          <ac:chgData name="Debasish Mahapatra" userId="ce478fd7-3233-4294-a942-7e44581d014d" providerId="ADAL" clId="{1FEB73B3-2114-FD4B-A049-D4E93FE3C8D8}" dt="2025-03-04T20:30:50.798" v="1989" actId="403"/>
          <ac:spMkLst>
            <pc:docMk/>
            <pc:sldMk cId="3895717021" sldId="260"/>
            <ac:spMk id="4" creationId="{83E6966C-FCEA-78D0-2AA6-EAF4D23E8F93}"/>
          </ac:spMkLst>
        </pc:spChg>
        <pc:picChg chg="add mod">
          <ac:chgData name="Debasish Mahapatra" userId="ce478fd7-3233-4294-a942-7e44581d014d" providerId="ADAL" clId="{1FEB73B3-2114-FD4B-A049-D4E93FE3C8D8}" dt="2025-03-04T20:12:56.222" v="1878" actId="14100"/>
          <ac:picMkLst>
            <pc:docMk/>
            <pc:sldMk cId="3895717021" sldId="260"/>
            <ac:picMk id="3" creationId="{5E7222A8-045B-462B-D246-C5E39C6BDDC5}"/>
          </ac:picMkLst>
        </pc:picChg>
        <pc:picChg chg="add mod">
          <ac:chgData name="Debasish Mahapatra" userId="ce478fd7-3233-4294-a942-7e44581d014d" providerId="ADAL" clId="{1FEB73B3-2114-FD4B-A049-D4E93FE3C8D8}" dt="2025-03-04T20:12:59.473" v="1884" actId="1037"/>
          <ac:picMkLst>
            <pc:docMk/>
            <pc:sldMk cId="3895717021" sldId="260"/>
            <ac:picMk id="5" creationId="{12603D6D-84FE-6978-18BF-3ECC4584318F}"/>
          </ac:picMkLst>
        </pc:picChg>
        <pc:picChg chg="add mod">
          <ac:chgData name="Debasish Mahapatra" userId="ce478fd7-3233-4294-a942-7e44581d014d" providerId="ADAL" clId="{1FEB73B3-2114-FD4B-A049-D4E93FE3C8D8}" dt="2025-03-04T20:13:02.400" v="1899" actId="1037"/>
          <ac:picMkLst>
            <pc:docMk/>
            <pc:sldMk cId="3895717021" sldId="260"/>
            <ac:picMk id="6" creationId="{CA5C3DA6-0246-7A6C-4994-9EF3BE867F7D}"/>
          </ac:picMkLst>
        </pc:picChg>
        <pc:picChg chg="add mod">
          <ac:chgData name="Debasish Mahapatra" userId="ce478fd7-3233-4294-a942-7e44581d014d" providerId="ADAL" clId="{1FEB73B3-2114-FD4B-A049-D4E93FE3C8D8}" dt="2025-03-03T21:58:25.828" v="433" actId="14100"/>
          <ac:picMkLst>
            <pc:docMk/>
            <pc:sldMk cId="3895717021" sldId="260"/>
            <ac:picMk id="8" creationId="{6155C40C-ECCE-A4F9-E13E-4AB029369495}"/>
          </ac:picMkLst>
        </pc:picChg>
      </pc:sldChg>
      <pc:sldChg chg="addSp delSp modSp new mod modAnim">
        <pc:chgData name="Debasish Mahapatra" userId="ce478fd7-3233-4294-a942-7e44581d014d" providerId="ADAL" clId="{1FEB73B3-2114-FD4B-A049-D4E93FE3C8D8}" dt="2025-03-05T08:12:19.862" v="2103" actId="1076"/>
        <pc:sldMkLst>
          <pc:docMk/>
          <pc:sldMk cId="1107292045" sldId="261"/>
        </pc:sldMkLst>
        <pc:spChg chg="add mod">
          <ac:chgData name="Debasish Mahapatra" userId="ce478fd7-3233-4294-a942-7e44581d014d" providerId="ADAL" clId="{1FEB73B3-2114-FD4B-A049-D4E93FE3C8D8}" dt="2025-03-05T08:12:19.862" v="2103" actId="1076"/>
          <ac:spMkLst>
            <pc:docMk/>
            <pc:sldMk cId="1107292045" sldId="261"/>
            <ac:spMk id="2" creationId="{5EAD4486-D177-ABE9-143A-2A5FF1F35B9F}"/>
          </ac:spMkLst>
        </pc:spChg>
        <pc:spChg chg="add mod topLvl">
          <ac:chgData name="Debasish Mahapatra" userId="ce478fd7-3233-4294-a942-7e44581d014d" providerId="ADAL" clId="{1FEB73B3-2114-FD4B-A049-D4E93FE3C8D8}" dt="2025-03-04T20:02:08.533" v="1826" actId="164"/>
          <ac:spMkLst>
            <pc:docMk/>
            <pc:sldMk cId="1107292045" sldId="261"/>
            <ac:spMk id="6" creationId="{B3DF1778-523E-3507-9210-F25F7C5537E6}"/>
          </ac:spMkLst>
        </pc:spChg>
        <pc:spChg chg="add mod topLvl">
          <ac:chgData name="Debasish Mahapatra" userId="ce478fd7-3233-4294-a942-7e44581d014d" providerId="ADAL" clId="{1FEB73B3-2114-FD4B-A049-D4E93FE3C8D8}" dt="2025-03-04T20:02:08.533" v="1826" actId="164"/>
          <ac:spMkLst>
            <pc:docMk/>
            <pc:sldMk cId="1107292045" sldId="261"/>
            <ac:spMk id="7" creationId="{7D732354-8F57-2BE3-AE85-D3ADFD183777}"/>
          </ac:spMkLst>
        </pc:spChg>
        <pc:spChg chg="add mod">
          <ac:chgData name="Debasish Mahapatra" userId="ce478fd7-3233-4294-a942-7e44581d014d" providerId="ADAL" clId="{1FEB73B3-2114-FD4B-A049-D4E93FE3C8D8}" dt="2025-03-04T20:02:08.533" v="1826" actId="164"/>
          <ac:spMkLst>
            <pc:docMk/>
            <pc:sldMk cId="1107292045" sldId="261"/>
            <ac:spMk id="11" creationId="{50AE54FC-3804-C230-3BDD-CDFD1699DA8D}"/>
          </ac:spMkLst>
        </pc:spChg>
        <pc:grpChg chg="add mod">
          <ac:chgData name="Debasish Mahapatra" userId="ce478fd7-3233-4294-a942-7e44581d014d" providerId="ADAL" clId="{1FEB73B3-2114-FD4B-A049-D4E93FE3C8D8}" dt="2025-03-04T20:01:53.819" v="1823" actId="1076"/>
          <ac:grpSpMkLst>
            <pc:docMk/>
            <pc:sldMk cId="1107292045" sldId="261"/>
            <ac:grpSpMk id="8" creationId="{2D11D541-3E9B-3A05-9B0C-B26C2E46EA73}"/>
          </ac:grpSpMkLst>
        </pc:grpChg>
        <pc:grpChg chg="add mod">
          <ac:chgData name="Debasish Mahapatra" userId="ce478fd7-3233-4294-a942-7e44581d014d" providerId="ADAL" clId="{1FEB73B3-2114-FD4B-A049-D4E93FE3C8D8}" dt="2025-03-04T20:02:12.444" v="1839" actId="1038"/>
          <ac:grpSpMkLst>
            <pc:docMk/>
            <pc:sldMk cId="1107292045" sldId="261"/>
            <ac:grpSpMk id="13" creationId="{4120CF44-0AD5-2F04-C0BF-97BD8DB9F112}"/>
          </ac:grpSpMkLst>
        </pc:grpChg>
        <pc:picChg chg="add del mod">
          <ac:chgData name="Debasish Mahapatra" userId="ce478fd7-3233-4294-a942-7e44581d014d" providerId="ADAL" clId="{1FEB73B3-2114-FD4B-A049-D4E93FE3C8D8}" dt="2025-03-04T19:56:57.744" v="1692" actId="21"/>
          <ac:picMkLst>
            <pc:docMk/>
            <pc:sldMk cId="1107292045" sldId="261"/>
            <ac:picMk id="4" creationId="{DA6BA5DB-4833-424B-EA6D-CBD02C2ED5F4}"/>
          </ac:picMkLst>
        </pc:picChg>
        <pc:picChg chg="add mod topLvl">
          <ac:chgData name="Debasish Mahapatra" userId="ce478fd7-3233-4294-a942-7e44581d014d" providerId="ADAL" clId="{1FEB73B3-2114-FD4B-A049-D4E93FE3C8D8}" dt="2025-03-04T20:02:08.533" v="1826" actId="164"/>
          <ac:picMkLst>
            <pc:docMk/>
            <pc:sldMk cId="1107292045" sldId="261"/>
            <ac:picMk id="5" creationId="{C0C7B7B2-AD2E-D589-C284-CFDF7B0130E3}"/>
          </ac:picMkLst>
        </pc:picChg>
        <pc:picChg chg="mod">
          <ac:chgData name="Debasish Mahapatra" userId="ce478fd7-3233-4294-a942-7e44581d014d" providerId="ADAL" clId="{1FEB73B3-2114-FD4B-A049-D4E93FE3C8D8}" dt="2025-03-04T20:00:15.655" v="1800"/>
          <ac:picMkLst>
            <pc:docMk/>
            <pc:sldMk cId="1107292045" sldId="261"/>
            <ac:picMk id="9" creationId="{240E330E-7AF8-750C-9438-8C523B1E6666}"/>
          </ac:picMkLst>
        </pc:picChg>
        <pc:picChg chg="mod">
          <ac:chgData name="Debasish Mahapatra" userId="ce478fd7-3233-4294-a942-7e44581d014d" providerId="ADAL" clId="{1FEB73B3-2114-FD4B-A049-D4E93FE3C8D8}" dt="2025-03-04T20:00:15.655" v="1800"/>
          <ac:picMkLst>
            <pc:docMk/>
            <pc:sldMk cId="1107292045" sldId="261"/>
            <ac:picMk id="10" creationId="{5902A146-4DF8-0FF0-28C6-3E02031966A6}"/>
          </ac:picMkLst>
        </pc:picChg>
        <pc:picChg chg="add mod">
          <ac:chgData name="Debasish Mahapatra" userId="ce478fd7-3233-4294-a942-7e44581d014d" providerId="ADAL" clId="{1FEB73B3-2114-FD4B-A049-D4E93FE3C8D8}" dt="2025-03-04T20:01:41.261" v="1821" actId="1076"/>
          <ac:picMkLst>
            <pc:docMk/>
            <pc:sldMk cId="1107292045" sldId="261"/>
            <ac:picMk id="12" creationId="{583E722D-16C6-A8DA-C965-14C2E9E54D74}"/>
          </ac:picMkLst>
        </pc:picChg>
        <pc:picChg chg="add mod">
          <ac:chgData name="Debasish Mahapatra" userId="ce478fd7-3233-4294-a942-7e44581d014d" providerId="ADAL" clId="{1FEB73B3-2114-FD4B-A049-D4E93FE3C8D8}" dt="2025-03-04T20:14:06.420" v="1950"/>
          <ac:picMkLst>
            <pc:docMk/>
            <pc:sldMk cId="1107292045" sldId="261"/>
            <ac:picMk id="14" creationId="{D58DB4D7-9535-B810-25B7-43B93DA6C7C5}"/>
          </ac:picMkLst>
        </pc:picChg>
        <pc:picChg chg="add mod">
          <ac:chgData name="Debasish Mahapatra" userId="ce478fd7-3233-4294-a942-7e44581d014d" providerId="ADAL" clId="{1FEB73B3-2114-FD4B-A049-D4E93FE3C8D8}" dt="2025-03-04T20:14:06.420" v="1950"/>
          <ac:picMkLst>
            <pc:docMk/>
            <pc:sldMk cId="1107292045" sldId="261"/>
            <ac:picMk id="15" creationId="{63B8A542-3B45-28A5-8FE9-7CFE0597604D}"/>
          </ac:picMkLst>
        </pc:picChg>
        <pc:picChg chg="add mod">
          <ac:chgData name="Debasish Mahapatra" userId="ce478fd7-3233-4294-a942-7e44581d014d" providerId="ADAL" clId="{1FEB73B3-2114-FD4B-A049-D4E93FE3C8D8}" dt="2025-03-04T20:14:06.420" v="1950"/>
          <ac:picMkLst>
            <pc:docMk/>
            <pc:sldMk cId="1107292045" sldId="261"/>
            <ac:picMk id="16" creationId="{471465CF-CBC8-CA17-A106-1664F9AB0F15}"/>
          </ac:picMkLst>
        </pc:picChg>
      </pc:sldChg>
      <pc:sldChg chg="addSp delSp modSp new mod ord">
        <pc:chgData name="Debasish Mahapatra" userId="ce478fd7-3233-4294-a942-7e44581d014d" providerId="ADAL" clId="{1FEB73B3-2114-FD4B-A049-D4E93FE3C8D8}" dt="2025-03-04T20:13:20.285" v="1924" actId="1037"/>
        <pc:sldMkLst>
          <pc:docMk/>
          <pc:sldMk cId="2072335043" sldId="262"/>
        </pc:sldMkLst>
        <pc:spChg chg="add mod">
          <ac:chgData name="Debasish Mahapatra" userId="ce478fd7-3233-4294-a942-7e44581d014d" providerId="ADAL" clId="{1FEB73B3-2114-FD4B-A049-D4E93FE3C8D8}" dt="2025-03-03T22:37:11.495" v="1033" actId="164"/>
          <ac:spMkLst>
            <pc:docMk/>
            <pc:sldMk cId="2072335043" sldId="262"/>
            <ac:spMk id="3" creationId="{3F10E8DA-D6F1-1964-1BC0-B99C222D1D22}"/>
          </ac:spMkLst>
        </pc:spChg>
        <pc:spChg chg="add mod">
          <ac:chgData name="Debasish Mahapatra" userId="ce478fd7-3233-4294-a942-7e44581d014d" providerId="ADAL" clId="{1FEB73B3-2114-FD4B-A049-D4E93FE3C8D8}" dt="2025-03-03T22:36:58.443" v="1031" actId="164"/>
          <ac:spMkLst>
            <pc:docMk/>
            <pc:sldMk cId="2072335043" sldId="262"/>
            <ac:spMk id="5" creationId="{3C2F2EFD-F0C1-2A16-76BC-B45D093CEEAA}"/>
          </ac:spMkLst>
        </pc:spChg>
        <pc:spChg chg="add del mod">
          <ac:chgData name="Debasish Mahapatra" userId="ce478fd7-3233-4294-a942-7e44581d014d" providerId="ADAL" clId="{1FEB73B3-2114-FD4B-A049-D4E93FE3C8D8}" dt="2025-03-03T22:36:51.951" v="1030" actId="164"/>
          <ac:spMkLst>
            <pc:docMk/>
            <pc:sldMk cId="2072335043" sldId="262"/>
            <ac:spMk id="7" creationId="{9D6337B2-668C-6AC5-FE4A-0411E6074FE9}"/>
          </ac:spMkLst>
        </pc:spChg>
        <pc:grpChg chg="add mod">
          <ac:chgData name="Debasish Mahapatra" userId="ce478fd7-3233-4294-a942-7e44581d014d" providerId="ADAL" clId="{1FEB73B3-2114-FD4B-A049-D4E93FE3C8D8}" dt="2025-03-03T22:36:51.951" v="1030" actId="164"/>
          <ac:grpSpMkLst>
            <pc:docMk/>
            <pc:sldMk cId="2072335043" sldId="262"/>
            <ac:grpSpMk id="18" creationId="{010FAAC1-5753-EA9E-74BD-1DF7AF409723}"/>
          </ac:grpSpMkLst>
        </pc:grpChg>
        <pc:grpChg chg="add mod">
          <ac:chgData name="Debasish Mahapatra" userId="ce478fd7-3233-4294-a942-7e44581d014d" providerId="ADAL" clId="{1FEB73B3-2114-FD4B-A049-D4E93FE3C8D8}" dt="2025-03-03T22:37:18.015" v="1034" actId="1076"/>
          <ac:grpSpMkLst>
            <pc:docMk/>
            <pc:sldMk cId="2072335043" sldId="262"/>
            <ac:grpSpMk id="19" creationId="{9C06DFFD-9187-B689-D523-A27B34E5DAE0}"/>
          </ac:grpSpMkLst>
        </pc:grpChg>
        <pc:grpChg chg="add mod">
          <ac:chgData name="Debasish Mahapatra" userId="ce478fd7-3233-4294-a942-7e44581d014d" providerId="ADAL" clId="{1FEB73B3-2114-FD4B-A049-D4E93FE3C8D8}" dt="2025-03-03T22:37:11.495" v="1033" actId="164"/>
          <ac:grpSpMkLst>
            <pc:docMk/>
            <pc:sldMk cId="2072335043" sldId="262"/>
            <ac:grpSpMk id="20" creationId="{64539BB0-C2C1-1990-9905-947735C849CD}"/>
          </ac:grpSpMkLst>
        </pc:grpChg>
        <pc:picChg chg="add mod">
          <ac:chgData name="Debasish Mahapatra" userId="ce478fd7-3233-4294-a942-7e44581d014d" providerId="ADAL" clId="{1FEB73B3-2114-FD4B-A049-D4E93FE3C8D8}" dt="2025-03-04T20:13:12.308" v="1900" actId="14100"/>
          <ac:picMkLst>
            <pc:docMk/>
            <pc:sldMk cId="2072335043" sldId="262"/>
            <ac:picMk id="2" creationId="{44A76DEF-43E8-A51C-E314-4DD0B76CC45A}"/>
          </ac:picMkLst>
        </pc:picChg>
        <pc:picChg chg="add mod">
          <ac:chgData name="Debasish Mahapatra" userId="ce478fd7-3233-4294-a942-7e44581d014d" providerId="ADAL" clId="{1FEB73B3-2114-FD4B-A049-D4E93FE3C8D8}" dt="2025-03-04T20:13:20.285" v="1924" actId="1037"/>
          <ac:picMkLst>
            <pc:docMk/>
            <pc:sldMk cId="2072335043" sldId="262"/>
            <ac:picMk id="4" creationId="{60775882-0255-FC55-F696-E07BEA61B540}"/>
          </ac:picMkLst>
        </pc:picChg>
        <pc:picChg chg="add mod">
          <ac:chgData name="Debasish Mahapatra" userId="ce478fd7-3233-4294-a942-7e44581d014d" providerId="ADAL" clId="{1FEB73B3-2114-FD4B-A049-D4E93FE3C8D8}" dt="2025-03-04T20:13:19.500" v="1923" actId="1037"/>
          <ac:picMkLst>
            <pc:docMk/>
            <pc:sldMk cId="2072335043" sldId="262"/>
            <ac:picMk id="6" creationId="{4B24E632-ECDA-B42D-86A0-5A64CDCF3F78}"/>
          </ac:picMkLst>
        </pc:picChg>
        <pc:picChg chg="add mod">
          <ac:chgData name="Debasish Mahapatra" userId="ce478fd7-3233-4294-a942-7e44581d014d" providerId="ADAL" clId="{1FEB73B3-2114-FD4B-A049-D4E93FE3C8D8}" dt="2025-03-03T22:36:51.951" v="1030" actId="164"/>
          <ac:picMkLst>
            <pc:docMk/>
            <pc:sldMk cId="2072335043" sldId="262"/>
            <ac:picMk id="11" creationId="{1038E13B-3611-66F1-0CF8-A2887E936D67}"/>
          </ac:picMkLst>
        </pc:picChg>
        <pc:picChg chg="add mod">
          <ac:chgData name="Debasish Mahapatra" userId="ce478fd7-3233-4294-a942-7e44581d014d" providerId="ADAL" clId="{1FEB73B3-2114-FD4B-A049-D4E93FE3C8D8}" dt="2025-03-03T22:37:11.495" v="1033" actId="164"/>
          <ac:picMkLst>
            <pc:docMk/>
            <pc:sldMk cId="2072335043" sldId="262"/>
            <ac:picMk id="15" creationId="{D7767962-8B18-0A94-5253-E4939481A339}"/>
          </ac:picMkLst>
        </pc:picChg>
        <pc:picChg chg="add mod">
          <ac:chgData name="Debasish Mahapatra" userId="ce478fd7-3233-4294-a942-7e44581d014d" providerId="ADAL" clId="{1FEB73B3-2114-FD4B-A049-D4E93FE3C8D8}" dt="2025-03-03T22:36:58.443" v="1031" actId="164"/>
          <ac:picMkLst>
            <pc:docMk/>
            <pc:sldMk cId="2072335043" sldId="262"/>
            <ac:picMk id="17" creationId="{3A58A257-CD01-2727-DDA6-13A5FF82577C}"/>
          </ac:picMkLst>
        </pc:picChg>
      </pc:sldChg>
      <pc:sldChg chg="addSp delSp modSp add mod ord">
        <pc:chgData name="Debasish Mahapatra" userId="ce478fd7-3233-4294-a942-7e44581d014d" providerId="ADAL" clId="{1FEB73B3-2114-FD4B-A049-D4E93FE3C8D8}" dt="2025-03-04T20:12:36.656" v="1877" actId="1037"/>
        <pc:sldMkLst>
          <pc:docMk/>
          <pc:sldMk cId="881446484" sldId="263"/>
        </pc:sldMkLst>
        <pc:spChg chg="add mod">
          <ac:chgData name="Debasish Mahapatra" userId="ce478fd7-3233-4294-a942-7e44581d014d" providerId="ADAL" clId="{1FEB73B3-2114-FD4B-A049-D4E93FE3C8D8}" dt="2025-03-03T22:41:16.196" v="1083" actId="1076"/>
          <ac:spMkLst>
            <pc:docMk/>
            <pc:sldMk cId="881446484" sldId="263"/>
            <ac:spMk id="3" creationId="{13C3E70C-182A-3989-0E8D-71971491AFAD}"/>
          </ac:spMkLst>
        </pc:spChg>
        <pc:spChg chg="add mod">
          <ac:chgData name="Debasish Mahapatra" userId="ce478fd7-3233-4294-a942-7e44581d014d" providerId="ADAL" clId="{1FEB73B3-2114-FD4B-A049-D4E93FE3C8D8}" dt="2025-03-03T22:41:20.665" v="1085" actId="1076"/>
          <ac:spMkLst>
            <pc:docMk/>
            <pc:sldMk cId="881446484" sldId="263"/>
            <ac:spMk id="5" creationId="{6328C6C6-29A7-ACBB-E26B-5D745A14AB03}"/>
          </ac:spMkLst>
        </pc:spChg>
        <pc:picChg chg="add mod">
          <ac:chgData name="Debasish Mahapatra" userId="ce478fd7-3233-4294-a942-7e44581d014d" providerId="ADAL" clId="{1FEB73B3-2114-FD4B-A049-D4E93FE3C8D8}" dt="2025-03-04T20:12:26.226" v="1870" actId="1036"/>
          <ac:picMkLst>
            <pc:docMk/>
            <pc:sldMk cId="881446484" sldId="263"/>
            <ac:picMk id="2" creationId="{758EB2B6-17F6-D768-DA8D-3D43F4BCC360}"/>
          </ac:picMkLst>
        </pc:picChg>
        <pc:picChg chg="add mod">
          <ac:chgData name="Debasish Mahapatra" userId="ce478fd7-3233-4294-a942-7e44581d014d" providerId="ADAL" clId="{1FEB73B3-2114-FD4B-A049-D4E93FE3C8D8}" dt="2025-03-03T22:41:55.266" v="1108" actId="1038"/>
          <ac:picMkLst>
            <pc:docMk/>
            <pc:sldMk cId="881446484" sldId="263"/>
            <ac:picMk id="4" creationId="{204765BC-9897-A388-BEFA-05B9842605F6}"/>
          </ac:picMkLst>
        </pc:picChg>
        <pc:picChg chg="add mod">
          <ac:chgData name="Debasish Mahapatra" userId="ce478fd7-3233-4294-a942-7e44581d014d" providerId="ADAL" clId="{1FEB73B3-2114-FD4B-A049-D4E93FE3C8D8}" dt="2025-03-04T20:12:36.656" v="1877" actId="1037"/>
          <ac:picMkLst>
            <pc:docMk/>
            <pc:sldMk cId="881446484" sldId="263"/>
            <ac:picMk id="6" creationId="{AA8592F1-951B-FF90-AA71-5397CB546F72}"/>
          </ac:picMkLst>
        </pc:picChg>
        <pc:picChg chg="add mod">
          <ac:chgData name="Debasish Mahapatra" userId="ce478fd7-3233-4294-a942-7e44581d014d" providerId="ADAL" clId="{1FEB73B3-2114-FD4B-A049-D4E93FE3C8D8}" dt="2025-03-04T20:12:30.285" v="1872" actId="1036"/>
          <ac:picMkLst>
            <pc:docMk/>
            <pc:sldMk cId="881446484" sldId="263"/>
            <ac:picMk id="7" creationId="{39640893-1ACE-E806-0AA6-A4B040BA981A}"/>
          </ac:picMkLst>
        </pc:picChg>
        <pc:picChg chg="add mod">
          <ac:chgData name="Debasish Mahapatra" userId="ce478fd7-3233-4294-a942-7e44581d014d" providerId="ADAL" clId="{1FEB73B3-2114-FD4B-A049-D4E93FE3C8D8}" dt="2025-03-03T22:41:47.610" v="1095" actId="1076"/>
          <ac:picMkLst>
            <pc:docMk/>
            <pc:sldMk cId="881446484" sldId="263"/>
            <ac:picMk id="9" creationId="{6FB64434-95F5-F34C-2DC6-3B51E20C9703}"/>
          </ac:picMkLst>
        </pc:picChg>
        <pc:picChg chg="add mod">
          <ac:chgData name="Debasish Mahapatra" userId="ce478fd7-3233-4294-a942-7e44581d014d" providerId="ADAL" clId="{1FEB73B3-2114-FD4B-A049-D4E93FE3C8D8}" dt="2025-03-03T22:42:22.567" v="1115" actId="1076"/>
          <ac:picMkLst>
            <pc:docMk/>
            <pc:sldMk cId="881446484" sldId="263"/>
            <ac:picMk id="11" creationId="{3D7BF677-CACC-1CC8-8415-C9EAC02682E0}"/>
          </ac:picMkLst>
        </pc:picChg>
      </pc:sldChg>
      <pc:sldChg chg="addSp modSp add mod ord">
        <pc:chgData name="Debasish Mahapatra" userId="ce478fd7-3233-4294-a942-7e44581d014d" providerId="ADAL" clId="{1FEB73B3-2114-FD4B-A049-D4E93FE3C8D8}" dt="2025-03-04T20:13:39.448" v="1941" actId="1035"/>
        <pc:sldMkLst>
          <pc:docMk/>
          <pc:sldMk cId="3684673736" sldId="264"/>
        </pc:sldMkLst>
        <pc:spChg chg="add mod">
          <ac:chgData name="Debasish Mahapatra" userId="ce478fd7-3233-4294-a942-7e44581d014d" providerId="ADAL" clId="{1FEB73B3-2114-FD4B-A049-D4E93FE3C8D8}" dt="2025-03-04T13:44:00.434" v="1621" actId="1076"/>
          <ac:spMkLst>
            <pc:docMk/>
            <pc:sldMk cId="3684673736" sldId="264"/>
            <ac:spMk id="3" creationId="{6AD37373-4ECB-4817-9B5D-3A2306CDA2C0}"/>
          </ac:spMkLst>
        </pc:spChg>
        <pc:spChg chg="add mod">
          <ac:chgData name="Debasish Mahapatra" userId="ce478fd7-3233-4294-a942-7e44581d014d" providerId="ADAL" clId="{1FEB73B3-2114-FD4B-A049-D4E93FE3C8D8}" dt="2025-03-04T13:43:56.215" v="1620" actId="14100"/>
          <ac:spMkLst>
            <pc:docMk/>
            <pc:sldMk cId="3684673736" sldId="264"/>
            <ac:spMk id="5" creationId="{EBE3C612-5128-2863-5918-6635F3F3467F}"/>
          </ac:spMkLst>
        </pc:spChg>
        <pc:picChg chg="add mod">
          <ac:chgData name="Debasish Mahapatra" userId="ce478fd7-3233-4294-a942-7e44581d014d" providerId="ADAL" clId="{1FEB73B3-2114-FD4B-A049-D4E93FE3C8D8}" dt="2025-03-04T20:13:31.607" v="1925"/>
          <ac:picMkLst>
            <pc:docMk/>
            <pc:sldMk cId="3684673736" sldId="264"/>
            <ac:picMk id="2" creationId="{EFC2D58C-0440-D940-697F-66AD01B65167}"/>
          </ac:picMkLst>
        </pc:picChg>
        <pc:picChg chg="add mod">
          <ac:chgData name="Debasish Mahapatra" userId="ce478fd7-3233-4294-a942-7e44581d014d" providerId="ADAL" clId="{1FEB73B3-2114-FD4B-A049-D4E93FE3C8D8}" dt="2025-03-04T20:13:31.607" v="1925"/>
          <ac:picMkLst>
            <pc:docMk/>
            <pc:sldMk cId="3684673736" sldId="264"/>
            <ac:picMk id="4" creationId="{CF282820-7212-8454-FC99-ACDC4D9CA7BE}"/>
          </ac:picMkLst>
        </pc:picChg>
        <pc:picChg chg="add mod">
          <ac:chgData name="Debasish Mahapatra" userId="ce478fd7-3233-4294-a942-7e44581d014d" providerId="ADAL" clId="{1FEB73B3-2114-FD4B-A049-D4E93FE3C8D8}" dt="2025-03-04T20:13:31.607" v="1925"/>
          <ac:picMkLst>
            <pc:docMk/>
            <pc:sldMk cId="3684673736" sldId="264"/>
            <ac:picMk id="6" creationId="{71271D81-EDEC-0596-D022-29AC9245D97C}"/>
          </ac:picMkLst>
        </pc:picChg>
        <pc:picChg chg="add mod">
          <ac:chgData name="Debasish Mahapatra" userId="ce478fd7-3233-4294-a942-7e44581d014d" providerId="ADAL" clId="{1FEB73B3-2114-FD4B-A049-D4E93FE3C8D8}" dt="2025-03-04T20:13:39.448" v="1941" actId="1035"/>
          <ac:picMkLst>
            <pc:docMk/>
            <pc:sldMk cId="3684673736" sldId="264"/>
            <ac:picMk id="7" creationId="{1EE0EBE2-33E3-6127-1196-7A404213B0C9}"/>
          </ac:picMkLst>
        </pc:picChg>
        <pc:picChg chg="add mod">
          <ac:chgData name="Debasish Mahapatra" userId="ce478fd7-3233-4294-a942-7e44581d014d" providerId="ADAL" clId="{1FEB73B3-2114-FD4B-A049-D4E93FE3C8D8}" dt="2025-03-04T20:13:38.820" v="1940" actId="1035"/>
          <ac:picMkLst>
            <pc:docMk/>
            <pc:sldMk cId="3684673736" sldId="264"/>
            <ac:picMk id="9" creationId="{FA9CE5FE-CEAC-CC92-FC1D-44732BC804E5}"/>
          </ac:picMkLst>
        </pc:picChg>
      </pc:sldChg>
      <pc:sldChg chg="addSp delSp modSp add mod">
        <pc:chgData name="Debasish Mahapatra" userId="ce478fd7-3233-4294-a942-7e44581d014d" providerId="ADAL" clId="{1FEB73B3-2114-FD4B-A049-D4E93FE3C8D8}" dt="2025-03-04T20:14:03.677" v="1949" actId="1076"/>
        <pc:sldMkLst>
          <pc:docMk/>
          <pc:sldMk cId="2744188411" sldId="265"/>
        </pc:sldMkLst>
        <pc:spChg chg="add mod">
          <ac:chgData name="Debasish Mahapatra" userId="ce478fd7-3233-4294-a942-7e44581d014d" providerId="ADAL" clId="{1FEB73B3-2114-FD4B-A049-D4E93FE3C8D8}" dt="2025-03-04T20:14:03.677" v="1949" actId="1076"/>
          <ac:spMkLst>
            <pc:docMk/>
            <pc:sldMk cId="2744188411" sldId="265"/>
            <ac:spMk id="9" creationId="{6087D8AA-FEC6-D685-F1B7-A5281E58A6CE}"/>
          </ac:spMkLst>
        </pc:spChg>
        <pc:spChg chg="add mod">
          <ac:chgData name="Debasish Mahapatra" userId="ce478fd7-3233-4294-a942-7e44581d014d" providerId="ADAL" clId="{1FEB73B3-2114-FD4B-A049-D4E93FE3C8D8}" dt="2025-03-04T14:32:01.483" v="1682" actId="1076"/>
          <ac:spMkLst>
            <pc:docMk/>
            <pc:sldMk cId="2744188411" sldId="265"/>
            <ac:spMk id="10" creationId="{4B158C68-76D7-C5A3-2BFB-79338D5756B9}"/>
          </ac:spMkLst>
        </pc:spChg>
        <pc:picChg chg="add mod">
          <ac:chgData name="Debasish Mahapatra" userId="ce478fd7-3233-4294-a942-7e44581d014d" providerId="ADAL" clId="{1FEB73B3-2114-FD4B-A049-D4E93FE3C8D8}" dt="2025-03-04T20:13:42.897" v="1942"/>
          <ac:picMkLst>
            <pc:docMk/>
            <pc:sldMk cId="2744188411" sldId="265"/>
            <ac:picMk id="2" creationId="{9BB39744-54B4-0782-49C4-088742B220F5}"/>
          </ac:picMkLst>
        </pc:picChg>
        <pc:picChg chg="add del mod">
          <ac:chgData name="Debasish Mahapatra" userId="ce478fd7-3233-4294-a942-7e44581d014d" providerId="ADAL" clId="{1FEB73B3-2114-FD4B-A049-D4E93FE3C8D8}" dt="2025-03-04T14:02:32.307" v="1632" actId="478"/>
          <ac:picMkLst>
            <pc:docMk/>
            <pc:sldMk cId="2744188411" sldId="265"/>
            <ac:picMk id="3" creationId="{49EEA942-2AB8-6A27-0751-70168D334CCC}"/>
          </ac:picMkLst>
        </pc:picChg>
        <pc:picChg chg="add mod">
          <ac:chgData name="Debasish Mahapatra" userId="ce478fd7-3233-4294-a942-7e44581d014d" providerId="ADAL" clId="{1FEB73B3-2114-FD4B-A049-D4E93FE3C8D8}" dt="2025-03-04T20:13:42.897" v="1942"/>
          <ac:picMkLst>
            <pc:docMk/>
            <pc:sldMk cId="2744188411" sldId="265"/>
            <ac:picMk id="3" creationId="{932924C8-D4E5-6FF0-6191-0C3D51AE3437}"/>
          </ac:picMkLst>
        </pc:picChg>
        <pc:picChg chg="add mod">
          <ac:chgData name="Debasish Mahapatra" userId="ce478fd7-3233-4294-a942-7e44581d014d" providerId="ADAL" clId="{1FEB73B3-2114-FD4B-A049-D4E93FE3C8D8}" dt="2025-03-04T20:13:42.897" v="1942"/>
          <ac:picMkLst>
            <pc:docMk/>
            <pc:sldMk cId="2744188411" sldId="265"/>
            <ac:picMk id="4" creationId="{D04CDFF6-2EE4-FA40-4DCE-888544E548BD}"/>
          </ac:picMkLst>
        </pc:picChg>
        <pc:picChg chg="add del mod">
          <ac:chgData name="Debasish Mahapatra" userId="ce478fd7-3233-4294-a942-7e44581d014d" providerId="ADAL" clId="{1FEB73B3-2114-FD4B-A049-D4E93FE3C8D8}" dt="2025-03-04T14:03:20.921" v="1634" actId="478"/>
          <ac:picMkLst>
            <pc:docMk/>
            <pc:sldMk cId="2744188411" sldId="265"/>
            <ac:picMk id="5" creationId="{07055902-969E-EE28-27C7-46116EFE6486}"/>
          </ac:picMkLst>
        </pc:picChg>
        <pc:picChg chg="add mod">
          <ac:chgData name="Debasish Mahapatra" userId="ce478fd7-3233-4294-a942-7e44581d014d" providerId="ADAL" clId="{1FEB73B3-2114-FD4B-A049-D4E93FE3C8D8}" dt="2025-03-04T14:04:47.395" v="1664" actId="1076"/>
          <ac:picMkLst>
            <pc:docMk/>
            <pc:sldMk cId="2744188411" sldId="265"/>
            <ac:picMk id="7" creationId="{10E21F52-8C48-44AD-A033-933A226E2C36}"/>
          </ac:picMkLst>
        </pc:picChg>
      </pc:sldChg>
      <pc:sldChg chg="addSp delSp modSp add del mod">
        <pc:chgData name="Debasish Mahapatra" userId="ce478fd7-3233-4294-a942-7e44581d014d" providerId="ADAL" clId="{1FEB73B3-2114-FD4B-A049-D4E93FE3C8D8}" dt="2025-03-04T20:02:25.087" v="1840" actId="2696"/>
        <pc:sldMkLst>
          <pc:docMk/>
          <pc:sldMk cId="706332575" sldId="266"/>
        </pc:sldMkLst>
        <pc:grpChg chg="add del mod">
          <ac:chgData name="Debasish Mahapatra" userId="ce478fd7-3233-4294-a942-7e44581d014d" providerId="ADAL" clId="{1FEB73B3-2114-FD4B-A049-D4E93FE3C8D8}" dt="2025-03-04T20:00:13.392" v="1799" actId="21"/>
          <ac:grpSpMkLst>
            <pc:docMk/>
            <pc:sldMk cId="706332575" sldId="266"/>
            <ac:grpSpMk id="4" creationId="{967FE455-6DAC-C303-E4B4-842B0D249173}"/>
          </ac:grpSpMkLst>
        </pc:grpChg>
        <pc:picChg chg="add mod modCrop">
          <ac:chgData name="Debasish Mahapatra" userId="ce478fd7-3233-4294-a942-7e44581d014d" providerId="ADAL" clId="{1FEB73B3-2114-FD4B-A049-D4E93FE3C8D8}" dt="2025-03-04T20:00:08.775" v="1798" actId="164"/>
          <ac:picMkLst>
            <pc:docMk/>
            <pc:sldMk cId="706332575" sldId="266"/>
            <ac:picMk id="2" creationId="{82BC6174-69BD-D42A-5AE5-BB1D14799A89}"/>
          </ac:picMkLst>
        </pc:picChg>
        <pc:picChg chg="add mod modCrop">
          <ac:chgData name="Debasish Mahapatra" userId="ce478fd7-3233-4294-a942-7e44581d014d" providerId="ADAL" clId="{1FEB73B3-2114-FD4B-A049-D4E93FE3C8D8}" dt="2025-03-04T20:00:08.775" v="1798" actId="164"/>
          <ac:picMkLst>
            <pc:docMk/>
            <pc:sldMk cId="706332575" sldId="266"/>
            <ac:picMk id="3" creationId="{BB3ACD4A-18F8-C351-27A6-47520E7D9F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85FB80-9BE2-0F4F-983A-4D04749E9E25}" type="datetimeFigureOut">
              <a:rPr lang="en-US" smtClean="0"/>
              <a:t>3/4/25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61D13-9A8F-8D4E-8A3A-1FE7595B4806}" type="slidenum">
              <a:rPr lang="en-US" smtClean="0"/>
              <a:t>‹#›</a:t>
            </a:fld>
            <a:endParaRPr lang="en-US"/>
          </a:p>
        </p:txBody>
      </p:sp>
    </p:spTree>
    <p:extLst>
      <p:ext uri="{BB962C8B-B14F-4D97-AF65-F5344CB8AC3E}">
        <p14:creationId xmlns:p14="http://schemas.microsoft.com/office/powerpoint/2010/main" val="358341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061D13-9A8F-8D4E-8A3A-1FE7595B4806}" type="slidenum">
              <a:rPr lang="en-US" smtClean="0"/>
              <a:t>8</a:t>
            </a:fld>
            <a:endParaRPr lang="en-US"/>
          </a:p>
        </p:txBody>
      </p:sp>
    </p:spTree>
    <p:extLst>
      <p:ext uri="{BB962C8B-B14F-4D97-AF65-F5344CB8AC3E}">
        <p14:creationId xmlns:p14="http://schemas.microsoft.com/office/powerpoint/2010/main" val="66267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881F-0F48-8793-46BB-FAB9241020A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6DB1C46-3E30-E7CF-993E-C8DDE298B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B4B6D1C-06DA-64FC-0296-120D6B439201}"/>
              </a:ext>
            </a:extLst>
          </p:cNvPr>
          <p:cNvSpPr>
            <a:spLocks noGrp="1"/>
          </p:cNvSpPr>
          <p:nvPr>
            <p:ph type="dt" sz="half" idx="10"/>
          </p:nvPr>
        </p:nvSpPr>
        <p:spPr/>
        <p:txBody>
          <a:bodyPr/>
          <a:lstStyle/>
          <a:p>
            <a:fld id="{F09928D0-7FEB-2349-9917-3C4698142C98}" type="datetimeFigureOut">
              <a:rPr lang="en-US" smtClean="0"/>
              <a:t>3/4/25</a:t>
            </a:fld>
            <a:endParaRPr lang="en-US"/>
          </a:p>
        </p:txBody>
      </p:sp>
      <p:sp>
        <p:nvSpPr>
          <p:cNvPr id="5" name="Footer Placeholder 4">
            <a:extLst>
              <a:ext uri="{FF2B5EF4-FFF2-40B4-BE49-F238E27FC236}">
                <a16:creationId xmlns:a16="http://schemas.microsoft.com/office/drawing/2014/main" id="{0299AC14-44B2-122E-AC44-D9A6B7E68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17C24-FF0F-BB58-CB1A-9F998500D995}"/>
              </a:ext>
            </a:extLst>
          </p:cNvPr>
          <p:cNvSpPr>
            <a:spLocks noGrp="1"/>
          </p:cNvSpPr>
          <p:nvPr>
            <p:ph type="sldNum" sz="quarter" idx="12"/>
          </p:nvPr>
        </p:nvSpPr>
        <p:spPr/>
        <p:txBody>
          <a:bodyPr/>
          <a:lstStyle/>
          <a:p>
            <a:fld id="{E041AEEB-AA07-1E45-BA10-841B7C081C30}" type="slidenum">
              <a:rPr lang="en-US" smtClean="0"/>
              <a:t>‹#›</a:t>
            </a:fld>
            <a:endParaRPr lang="en-US"/>
          </a:p>
        </p:txBody>
      </p:sp>
    </p:spTree>
    <p:extLst>
      <p:ext uri="{BB962C8B-B14F-4D97-AF65-F5344CB8AC3E}">
        <p14:creationId xmlns:p14="http://schemas.microsoft.com/office/powerpoint/2010/main" val="2680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5258-282B-15A4-46C0-9919729D5E4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EAC5DA-97A0-F6A7-114A-9BB297A8C65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141C59-DB23-973A-C614-A8D4191DAEA4}"/>
              </a:ext>
            </a:extLst>
          </p:cNvPr>
          <p:cNvSpPr>
            <a:spLocks noGrp="1"/>
          </p:cNvSpPr>
          <p:nvPr>
            <p:ph type="dt" sz="half" idx="10"/>
          </p:nvPr>
        </p:nvSpPr>
        <p:spPr/>
        <p:txBody>
          <a:bodyPr/>
          <a:lstStyle/>
          <a:p>
            <a:fld id="{F09928D0-7FEB-2349-9917-3C4698142C98}" type="datetimeFigureOut">
              <a:rPr lang="en-US" smtClean="0"/>
              <a:t>3/4/25</a:t>
            </a:fld>
            <a:endParaRPr lang="en-US"/>
          </a:p>
        </p:txBody>
      </p:sp>
      <p:sp>
        <p:nvSpPr>
          <p:cNvPr id="5" name="Footer Placeholder 4">
            <a:extLst>
              <a:ext uri="{FF2B5EF4-FFF2-40B4-BE49-F238E27FC236}">
                <a16:creationId xmlns:a16="http://schemas.microsoft.com/office/drawing/2014/main" id="{A779B5B0-6FAE-0C3E-874B-FDBCF093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C9C51-4A38-6336-4D36-9857392472B5}"/>
              </a:ext>
            </a:extLst>
          </p:cNvPr>
          <p:cNvSpPr>
            <a:spLocks noGrp="1"/>
          </p:cNvSpPr>
          <p:nvPr>
            <p:ph type="sldNum" sz="quarter" idx="12"/>
          </p:nvPr>
        </p:nvSpPr>
        <p:spPr/>
        <p:txBody>
          <a:bodyPr/>
          <a:lstStyle/>
          <a:p>
            <a:fld id="{E041AEEB-AA07-1E45-BA10-841B7C081C30}" type="slidenum">
              <a:rPr lang="en-US" smtClean="0"/>
              <a:t>‹#›</a:t>
            </a:fld>
            <a:endParaRPr lang="en-US"/>
          </a:p>
        </p:txBody>
      </p:sp>
    </p:spTree>
    <p:extLst>
      <p:ext uri="{BB962C8B-B14F-4D97-AF65-F5344CB8AC3E}">
        <p14:creationId xmlns:p14="http://schemas.microsoft.com/office/powerpoint/2010/main" val="91137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7FE5C1-4342-7043-3DDD-EC1603BB5BA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F8458E2-6B32-DC41-8EA8-9ED50E4803A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E4F194-0FEA-10C7-AA8B-1FBEB79973D4}"/>
              </a:ext>
            </a:extLst>
          </p:cNvPr>
          <p:cNvSpPr>
            <a:spLocks noGrp="1"/>
          </p:cNvSpPr>
          <p:nvPr>
            <p:ph type="dt" sz="half" idx="10"/>
          </p:nvPr>
        </p:nvSpPr>
        <p:spPr/>
        <p:txBody>
          <a:bodyPr/>
          <a:lstStyle/>
          <a:p>
            <a:fld id="{F09928D0-7FEB-2349-9917-3C4698142C98}" type="datetimeFigureOut">
              <a:rPr lang="en-US" smtClean="0"/>
              <a:t>3/4/25</a:t>
            </a:fld>
            <a:endParaRPr lang="en-US"/>
          </a:p>
        </p:txBody>
      </p:sp>
      <p:sp>
        <p:nvSpPr>
          <p:cNvPr id="5" name="Footer Placeholder 4">
            <a:extLst>
              <a:ext uri="{FF2B5EF4-FFF2-40B4-BE49-F238E27FC236}">
                <a16:creationId xmlns:a16="http://schemas.microsoft.com/office/drawing/2014/main" id="{49FE919D-90BA-4361-BCA6-9479659BC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5BBF5-0896-15D9-7AAA-0133201490F8}"/>
              </a:ext>
            </a:extLst>
          </p:cNvPr>
          <p:cNvSpPr>
            <a:spLocks noGrp="1"/>
          </p:cNvSpPr>
          <p:nvPr>
            <p:ph type="sldNum" sz="quarter" idx="12"/>
          </p:nvPr>
        </p:nvSpPr>
        <p:spPr/>
        <p:txBody>
          <a:bodyPr/>
          <a:lstStyle/>
          <a:p>
            <a:fld id="{E041AEEB-AA07-1E45-BA10-841B7C081C30}" type="slidenum">
              <a:rPr lang="en-US" smtClean="0"/>
              <a:t>‹#›</a:t>
            </a:fld>
            <a:endParaRPr lang="en-US"/>
          </a:p>
        </p:txBody>
      </p:sp>
    </p:spTree>
    <p:extLst>
      <p:ext uri="{BB962C8B-B14F-4D97-AF65-F5344CB8AC3E}">
        <p14:creationId xmlns:p14="http://schemas.microsoft.com/office/powerpoint/2010/main" val="156831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3A26-DEC7-0426-4DD0-CD98D1F4B6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EBB839-2932-F125-919B-EDB905688E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95D853-2B6A-BCC8-4779-555ADD90A4D4}"/>
              </a:ext>
            </a:extLst>
          </p:cNvPr>
          <p:cNvSpPr>
            <a:spLocks noGrp="1"/>
          </p:cNvSpPr>
          <p:nvPr>
            <p:ph type="dt" sz="half" idx="10"/>
          </p:nvPr>
        </p:nvSpPr>
        <p:spPr/>
        <p:txBody>
          <a:bodyPr/>
          <a:lstStyle/>
          <a:p>
            <a:fld id="{F09928D0-7FEB-2349-9917-3C4698142C98}" type="datetimeFigureOut">
              <a:rPr lang="en-US" smtClean="0"/>
              <a:t>3/4/25</a:t>
            </a:fld>
            <a:endParaRPr lang="en-US"/>
          </a:p>
        </p:txBody>
      </p:sp>
      <p:sp>
        <p:nvSpPr>
          <p:cNvPr id="5" name="Footer Placeholder 4">
            <a:extLst>
              <a:ext uri="{FF2B5EF4-FFF2-40B4-BE49-F238E27FC236}">
                <a16:creationId xmlns:a16="http://schemas.microsoft.com/office/drawing/2014/main" id="{5445F1FB-C4DD-A569-55BF-30AE63B3F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A511C-1436-AD07-3D1E-4CF989B2B44D}"/>
              </a:ext>
            </a:extLst>
          </p:cNvPr>
          <p:cNvSpPr>
            <a:spLocks noGrp="1"/>
          </p:cNvSpPr>
          <p:nvPr>
            <p:ph type="sldNum" sz="quarter" idx="12"/>
          </p:nvPr>
        </p:nvSpPr>
        <p:spPr/>
        <p:txBody>
          <a:bodyPr/>
          <a:lstStyle/>
          <a:p>
            <a:fld id="{E041AEEB-AA07-1E45-BA10-841B7C081C30}" type="slidenum">
              <a:rPr lang="en-US" smtClean="0"/>
              <a:t>‹#›</a:t>
            </a:fld>
            <a:endParaRPr lang="en-US"/>
          </a:p>
        </p:txBody>
      </p:sp>
    </p:spTree>
    <p:extLst>
      <p:ext uri="{BB962C8B-B14F-4D97-AF65-F5344CB8AC3E}">
        <p14:creationId xmlns:p14="http://schemas.microsoft.com/office/powerpoint/2010/main" val="144350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CF7A-9CFF-FA54-AEFF-3DC5AAF4F1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B9B266A-8974-2A0F-8851-50151FC44A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FCBAFD-88DB-D16A-52A1-342E4BCB283C}"/>
              </a:ext>
            </a:extLst>
          </p:cNvPr>
          <p:cNvSpPr>
            <a:spLocks noGrp="1"/>
          </p:cNvSpPr>
          <p:nvPr>
            <p:ph type="dt" sz="half" idx="10"/>
          </p:nvPr>
        </p:nvSpPr>
        <p:spPr/>
        <p:txBody>
          <a:bodyPr/>
          <a:lstStyle/>
          <a:p>
            <a:fld id="{F09928D0-7FEB-2349-9917-3C4698142C98}" type="datetimeFigureOut">
              <a:rPr lang="en-US" smtClean="0"/>
              <a:t>3/4/25</a:t>
            </a:fld>
            <a:endParaRPr lang="en-US"/>
          </a:p>
        </p:txBody>
      </p:sp>
      <p:sp>
        <p:nvSpPr>
          <p:cNvPr id="5" name="Footer Placeholder 4">
            <a:extLst>
              <a:ext uri="{FF2B5EF4-FFF2-40B4-BE49-F238E27FC236}">
                <a16:creationId xmlns:a16="http://schemas.microsoft.com/office/drawing/2014/main" id="{939BDF26-1702-C5E2-ACAE-31E60A877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A7E5F-9502-3A9D-9E55-1F3E504A440C}"/>
              </a:ext>
            </a:extLst>
          </p:cNvPr>
          <p:cNvSpPr>
            <a:spLocks noGrp="1"/>
          </p:cNvSpPr>
          <p:nvPr>
            <p:ph type="sldNum" sz="quarter" idx="12"/>
          </p:nvPr>
        </p:nvSpPr>
        <p:spPr/>
        <p:txBody>
          <a:bodyPr/>
          <a:lstStyle/>
          <a:p>
            <a:fld id="{E041AEEB-AA07-1E45-BA10-841B7C081C30}" type="slidenum">
              <a:rPr lang="en-US" smtClean="0"/>
              <a:t>‹#›</a:t>
            </a:fld>
            <a:endParaRPr lang="en-US"/>
          </a:p>
        </p:txBody>
      </p:sp>
    </p:spTree>
    <p:extLst>
      <p:ext uri="{BB962C8B-B14F-4D97-AF65-F5344CB8AC3E}">
        <p14:creationId xmlns:p14="http://schemas.microsoft.com/office/powerpoint/2010/main" val="6469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D39D-DA80-AAC2-9C33-93D89DA4D3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67362A-3496-158B-7AC0-638641A31CC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C47CEF-DD8E-9D0E-F711-C759A9E10D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7529791-4C97-F0C3-7206-4AA9AF826936}"/>
              </a:ext>
            </a:extLst>
          </p:cNvPr>
          <p:cNvSpPr>
            <a:spLocks noGrp="1"/>
          </p:cNvSpPr>
          <p:nvPr>
            <p:ph type="dt" sz="half" idx="10"/>
          </p:nvPr>
        </p:nvSpPr>
        <p:spPr/>
        <p:txBody>
          <a:bodyPr/>
          <a:lstStyle/>
          <a:p>
            <a:fld id="{F09928D0-7FEB-2349-9917-3C4698142C98}" type="datetimeFigureOut">
              <a:rPr lang="en-US" smtClean="0"/>
              <a:t>3/4/25</a:t>
            </a:fld>
            <a:endParaRPr lang="en-US"/>
          </a:p>
        </p:txBody>
      </p:sp>
      <p:sp>
        <p:nvSpPr>
          <p:cNvPr id="6" name="Footer Placeholder 5">
            <a:extLst>
              <a:ext uri="{FF2B5EF4-FFF2-40B4-BE49-F238E27FC236}">
                <a16:creationId xmlns:a16="http://schemas.microsoft.com/office/drawing/2014/main" id="{61BAE0C6-B8EF-B493-09C9-9DE9086D4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178511-D223-965F-FF1B-4A0DE775166A}"/>
              </a:ext>
            </a:extLst>
          </p:cNvPr>
          <p:cNvSpPr>
            <a:spLocks noGrp="1"/>
          </p:cNvSpPr>
          <p:nvPr>
            <p:ph type="sldNum" sz="quarter" idx="12"/>
          </p:nvPr>
        </p:nvSpPr>
        <p:spPr/>
        <p:txBody>
          <a:bodyPr/>
          <a:lstStyle/>
          <a:p>
            <a:fld id="{E041AEEB-AA07-1E45-BA10-841B7C081C30}" type="slidenum">
              <a:rPr lang="en-US" smtClean="0"/>
              <a:t>‹#›</a:t>
            </a:fld>
            <a:endParaRPr lang="en-US"/>
          </a:p>
        </p:txBody>
      </p:sp>
    </p:spTree>
    <p:extLst>
      <p:ext uri="{BB962C8B-B14F-4D97-AF65-F5344CB8AC3E}">
        <p14:creationId xmlns:p14="http://schemas.microsoft.com/office/powerpoint/2010/main" val="397271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7F95-E0BD-FA23-A184-A57DF95C671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D192A1E-3B10-9792-13E6-AD8ABA80E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621F17-DA0E-A4A8-1D31-17C627ADA63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9D1CB6-BA95-2632-A873-6DFEB01E0C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7D143F-F877-C3F5-E773-0ACDE5503FE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C8077BE-4DDE-CA8F-AE67-09C8653F5B67}"/>
              </a:ext>
            </a:extLst>
          </p:cNvPr>
          <p:cNvSpPr>
            <a:spLocks noGrp="1"/>
          </p:cNvSpPr>
          <p:nvPr>
            <p:ph type="dt" sz="half" idx="10"/>
          </p:nvPr>
        </p:nvSpPr>
        <p:spPr/>
        <p:txBody>
          <a:bodyPr/>
          <a:lstStyle/>
          <a:p>
            <a:fld id="{F09928D0-7FEB-2349-9917-3C4698142C98}" type="datetimeFigureOut">
              <a:rPr lang="en-US" smtClean="0"/>
              <a:t>3/4/25</a:t>
            </a:fld>
            <a:endParaRPr lang="en-US"/>
          </a:p>
        </p:txBody>
      </p:sp>
      <p:sp>
        <p:nvSpPr>
          <p:cNvPr id="8" name="Footer Placeholder 7">
            <a:extLst>
              <a:ext uri="{FF2B5EF4-FFF2-40B4-BE49-F238E27FC236}">
                <a16:creationId xmlns:a16="http://schemas.microsoft.com/office/drawing/2014/main" id="{5601494E-F52D-4A7D-2218-BF7428FD18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EB89A6-FAB5-F960-1F83-924CC3306C88}"/>
              </a:ext>
            </a:extLst>
          </p:cNvPr>
          <p:cNvSpPr>
            <a:spLocks noGrp="1"/>
          </p:cNvSpPr>
          <p:nvPr>
            <p:ph type="sldNum" sz="quarter" idx="12"/>
          </p:nvPr>
        </p:nvSpPr>
        <p:spPr/>
        <p:txBody>
          <a:bodyPr/>
          <a:lstStyle/>
          <a:p>
            <a:fld id="{E041AEEB-AA07-1E45-BA10-841B7C081C30}" type="slidenum">
              <a:rPr lang="en-US" smtClean="0"/>
              <a:t>‹#›</a:t>
            </a:fld>
            <a:endParaRPr lang="en-US"/>
          </a:p>
        </p:txBody>
      </p:sp>
    </p:spTree>
    <p:extLst>
      <p:ext uri="{BB962C8B-B14F-4D97-AF65-F5344CB8AC3E}">
        <p14:creationId xmlns:p14="http://schemas.microsoft.com/office/powerpoint/2010/main" val="264127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22DA-2088-AF64-BE84-AF375397B53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372124F-A322-72EA-9527-BE44CA1E9D50}"/>
              </a:ext>
            </a:extLst>
          </p:cNvPr>
          <p:cNvSpPr>
            <a:spLocks noGrp="1"/>
          </p:cNvSpPr>
          <p:nvPr>
            <p:ph type="dt" sz="half" idx="10"/>
          </p:nvPr>
        </p:nvSpPr>
        <p:spPr/>
        <p:txBody>
          <a:bodyPr/>
          <a:lstStyle/>
          <a:p>
            <a:fld id="{F09928D0-7FEB-2349-9917-3C4698142C98}" type="datetimeFigureOut">
              <a:rPr lang="en-US" smtClean="0"/>
              <a:t>3/4/25</a:t>
            </a:fld>
            <a:endParaRPr lang="en-US"/>
          </a:p>
        </p:txBody>
      </p:sp>
      <p:sp>
        <p:nvSpPr>
          <p:cNvPr id="4" name="Footer Placeholder 3">
            <a:extLst>
              <a:ext uri="{FF2B5EF4-FFF2-40B4-BE49-F238E27FC236}">
                <a16:creationId xmlns:a16="http://schemas.microsoft.com/office/drawing/2014/main" id="{AF0805D3-A36A-D6E4-3A24-541FA3321F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9A5B05-E99B-1C91-3167-B41797E1D61D}"/>
              </a:ext>
            </a:extLst>
          </p:cNvPr>
          <p:cNvSpPr>
            <a:spLocks noGrp="1"/>
          </p:cNvSpPr>
          <p:nvPr>
            <p:ph type="sldNum" sz="quarter" idx="12"/>
          </p:nvPr>
        </p:nvSpPr>
        <p:spPr/>
        <p:txBody>
          <a:bodyPr/>
          <a:lstStyle/>
          <a:p>
            <a:fld id="{E041AEEB-AA07-1E45-BA10-841B7C081C30}" type="slidenum">
              <a:rPr lang="en-US" smtClean="0"/>
              <a:t>‹#›</a:t>
            </a:fld>
            <a:endParaRPr lang="en-US"/>
          </a:p>
        </p:txBody>
      </p:sp>
    </p:spTree>
    <p:extLst>
      <p:ext uri="{BB962C8B-B14F-4D97-AF65-F5344CB8AC3E}">
        <p14:creationId xmlns:p14="http://schemas.microsoft.com/office/powerpoint/2010/main" val="175634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A95EA-BE37-1618-907C-2D3306A48216}"/>
              </a:ext>
            </a:extLst>
          </p:cNvPr>
          <p:cNvSpPr>
            <a:spLocks noGrp="1"/>
          </p:cNvSpPr>
          <p:nvPr>
            <p:ph type="dt" sz="half" idx="10"/>
          </p:nvPr>
        </p:nvSpPr>
        <p:spPr/>
        <p:txBody>
          <a:bodyPr/>
          <a:lstStyle/>
          <a:p>
            <a:fld id="{F09928D0-7FEB-2349-9917-3C4698142C98}" type="datetimeFigureOut">
              <a:rPr lang="en-US" smtClean="0"/>
              <a:t>3/4/25</a:t>
            </a:fld>
            <a:endParaRPr lang="en-US"/>
          </a:p>
        </p:txBody>
      </p:sp>
      <p:sp>
        <p:nvSpPr>
          <p:cNvPr id="3" name="Footer Placeholder 2">
            <a:extLst>
              <a:ext uri="{FF2B5EF4-FFF2-40B4-BE49-F238E27FC236}">
                <a16:creationId xmlns:a16="http://schemas.microsoft.com/office/drawing/2014/main" id="{89E75959-A337-8705-78CF-0F0F00E2C0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A124E6-F193-BFE8-27E5-5F98A80EBC1F}"/>
              </a:ext>
            </a:extLst>
          </p:cNvPr>
          <p:cNvSpPr>
            <a:spLocks noGrp="1"/>
          </p:cNvSpPr>
          <p:nvPr>
            <p:ph type="sldNum" sz="quarter" idx="12"/>
          </p:nvPr>
        </p:nvSpPr>
        <p:spPr/>
        <p:txBody>
          <a:bodyPr/>
          <a:lstStyle/>
          <a:p>
            <a:fld id="{E041AEEB-AA07-1E45-BA10-841B7C081C30}" type="slidenum">
              <a:rPr lang="en-US" smtClean="0"/>
              <a:t>‹#›</a:t>
            </a:fld>
            <a:endParaRPr lang="en-US"/>
          </a:p>
        </p:txBody>
      </p:sp>
    </p:spTree>
    <p:extLst>
      <p:ext uri="{BB962C8B-B14F-4D97-AF65-F5344CB8AC3E}">
        <p14:creationId xmlns:p14="http://schemas.microsoft.com/office/powerpoint/2010/main" val="34354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4356-377D-028C-07C8-5150896034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881ABC0-723C-B5CC-60B8-FCE7DD069D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AFE933F-BF04-452C-B8DE-87530A28B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019D43-29A7-1F77-38B8-0D53FF23904E}"/>
              </a:ext>
            </a:extLst>
          </p:cNvPr>
          <p:cNvSpPr>
            <a:spLocks noGrp="1"/>
          </p:cNvSpPr>
          <p:nvPr>
            <p:ph type="dt" sz="half" idx="10"/>
          </p:nvPr>
        </p:nvSpPr>
        <p:spPr/>
        <p:txBody>
          <a:bodyPr/>
          <a:lstStyle/>
          <a:p>
            <a:fld id="{F09928D0-7FEB-2349-9917-3C4698142C98}" type="datetimeFigureOut">
              <a:rPr lang="en-US" smtClean="0"/>
              <a:t>3/4/25</a:t>
            </a:fld>
            <a:endParaRPr lang="en-US"/>
          </a:p>
        </p:txBody>
      </p:sp>
      <p:sp>
        <p:nvSpPr>
          <p:cNvPr id="6" name="Footer Placeholder 5">
            <a:extLst>
              <a:ext uri="{FF2B5EF4-FFF2-40B4-BE49-F238E27FC236}">
                <a16:creationId xmlns:a16="http://schemas.microsoft.com/office/drawing/2014/main" id="{9BB2C880-F3F6-146F-611D-8E84418C91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EA0B7-2CF9-B0D8-F018-5CD2F3AFDA8C}"/>
              </a:ext>
            </a:extLst>
          </p:cNvPr>
          <p:cNvSpPr>
            <a:spLocks noGrp="1"/>
          </p:cNvSpPr>
          <p:nvPr>
            <p:ph type="sldNum" sz="quarter" idx="12"/>
          </p:nvPr>
        </p:nvSpPr>
        <p:spPr/>
        <p:txBody>
          <a:bodyPr/>
          <a:lstStyle/>
          <a:p>
            <a:fld id="{E041AEEB-AA07-1E45-BA10-841B7C081C30}" type="slidenum">
              <a:rPr lang="en-US" smtClean="0"/>
              <a:t>‹#›</a:t>
            </a:fld>
            <a:endParaRPr lang="en-US"/>
          </a:p>
        </p:txBody>
      </p:sp>
    </p:spTree>
    <p:extLst>
      <p:ext uri="{BB962C8B-B14F-4D97-AF65-F5344CB8AC3E}">
        <p14:creationId xmlns:p14="http://schemas.microsoft.com/office/powerpoint/2010/main" val="298594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23BF-531D-B9E1-AFDB-D86AE0342B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334D49B-6588-0F67-0499-ADE70FE94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BE4994-E6F7-03D2-878C-A2A99E5C3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FA1A1C-5CEB-41EE-E13E-4B055EA2D13B}"/>
              </a:ext>
            </a:extLst>
          </p:cNvPr>
          <p:cNvSpPr>
            <a:spLocks noGrp="1"/>
          </p:cNvSpPr>
          <p:nvPr>
            <p:ph type="dt" sz="half" idx="10"/>
          </p:nvPr>
        </p:nvSpPr>
        <p:spPr/>
        <p:txBody>
          <a:bodyPr/>
          <a:lstStyle/>
          <a:p>
            <a:fld id="{F09928D0-7FEB-2349-9917-3C4698142C98}" type="datetimeFigureOut">
              <a:rPr lang="en-US" smtClean="0"/>
              <a:t>3/4/25</a:t>
            </a:fld>
            <a:endParaRPr lang="en-US"/>
          </a:p>
        </p:txBody>
      </p:sp>
      <p:sp>
        <p:nvSpPr>
          <p:cNvPr id="6" name="Footer Placeholder 5">
            <a:extLst>
              <a:ext uri="{FF2B5EF4-FFF2-40B4-BE49-F238E27FC236}">
                <a16:creationId xmlns:a16="http://schemas.microsoft.com/office/drawing/2014/main" id="{62A8B245-0C04-3104-54FC-F3E72CF17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BF8F9-136F-1ECB-AD14-34786B666A0A}"/>
              </a:ext>
            </a:extLst>
          </p:cNvPr>
          <p:cNvSpPr>
            <a:spLocks noGrp="1"/>
          </p:cNvSpPr>
          <p:nvPr>
            <p:ph type="sldNum" sz="quarter" idx="12"/>
          </p:nvPr>
        </p:nvSpPr>
        <p:spPr/>
        <p:txBody>
          <a:bodyPr/>
          <a:lstStyle/>
          <a:p>
            <a:fld id="{E041AEEB-AA07-1E45-BA10-841B7C081C30}" type="slidenum">
              <a:rPr lang="en-US" smtClean="0"/>
              <a:t>‹#›</a:t>
            </a:fld>
            <a:endParaRPr lang="en-US"/>
          </a:p>
        </p:txBody>
      </p:sp>
    </p:spTree>
    <p:extLst>
      <p:ext uri="{BB962C8B-B14F-4D97-AF65-F5344CB8AC3E}">
        <p14:creationId xmlns:p14="http://schemas.microsoft.com/office/powerpoint/2010/main" val="126542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24C1D5-BF6F-A43B-6881-9DDC79C21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5B1ED27-111E-B209-2332-194A3A339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C7CC82-5276-B77D-C8D2-5F80BA3573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9928D0-7FEB-2349-9917-3C4698142C98}" type="datetimeFigureOut">
              <a:rPr lang="en-US" smtClean="0"/>
              <a:t>3/4/25</a:t>
            </a:fld>
            <a:endParaRPr lang="en-US"/>
          </a:p>
        </p:txBody>
      </p:sp>
      <p:sp>
        <p:nvSpPr>
          <p:cNvPr id="5" name="Footer Placeholder 4">
            <a:extLst>
              <a:ext uri="{FF2B5EF4-FFF2-40B4-BE49-F238E27FC236}">
                <a16:creationId xmlns:a16="http://schemas.microsoft.com/office/drawing/2014/main" id="{8A7BD1A8-D9DF-FD35-F81D-F7B4A0CB5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CC670A5-FF8A-77CE-D059-CC81C0A2AE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41AEEB-AA07-1E45-BA10-841B7C081C30}" type="slidenum">
              <a:rPr lang="en-US" smtClean="0"/>
              <a:t>‹#›</a:t>
            </a:fld>
            <a:endParaRPr lang="en-US"/>
          </a:p>
        </p:txBody>
      </p:sp>
    </p:spTree>
    <p:extLst>
      <p:ext uri="{BB962C8B-B14F-4D97-AF65-F5344CB8AC3E}">
        <p14:creationId xmlns:p14="http://schemas.microsoft.com/office/powerpoint/2010/main" val="2269682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4.svg"/><Relationship Id="rId5" Type="http://schemas.openxmlformats.org/officeDocument/2006/relationships/image" Target="../media/image9.sv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github.com/Debasish-Mahapatra/ALARO_SURFEX-PGD-Toolkit" TargetMode="External"/><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svg"/><Relationship Id="rId5" Type="http://schemas.openxmlformats.org/officeDocument/2006/relationships/image" Target="../media/image14.sv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text on a black background&#10;&#10;Description automatically generated">
            <a:extLst>
              <a:ext uri="{FF2B5EF4-FFF2-40B4-BE49-F238E27FC236}">
                <a16:creationId xmlns:a16="http://schemas.microsoft.com/office/drawing/2014/main" id="{A1D0F157-A5BF-D456-BD99-E29266E3C29B}"/>
              </a:ext>
            </a:extLst>
          </p:cNvPr>
          <p:cNvPicPr>
            <a:picLocks noChangeAspect="1"/>
          </p:cNvPicPr>
          <p:nvPr/>
        </p:nvPicPr>
        <p:blipFill>
          <a:blip r:embed="rId2" cstate="print">
            <a:alphaModFix/>
            <a:extLst>
              <a:ext uri="{28A0092B-C50C-407E-A947-70E740481C1C}">
                <a14:useLocalDpi xmlns:a14="http://schemas.microsoft.com/office/drawing/2010/main" val="0"/>
              </a:ext>
            </a:extLst>
          </a:blip>
          <a:srcRect l="14836" t="13027" r="25365" b="16106"/>
          <a:stretch/>
        </p:blipFill>
        <p:spPr>
          <a:xfrm>
            <a:off x="238040" y="5786651"/>
            <a:ext cx="891118" cy="936817"/>
          </a:xfrm>
          <a:prstGeom prst="rect">
            <a:avLst/>
          </a:prstGeom>
        </p:spPr>
      </p:pic>
      <p:pic>
        <p:nvPicPr>
          <p:cNvPr id="3" name="Picture 6" descr="Organic synthesis">
            <a:extLst>
              <a:ext uri="{FF2B5EF4-FFF2-40B4-BE49-F238E27FC236}">
                <a16:creationId xmlns:a16="http://schemas.microsoft.com/office/drawing/2014/main" id="{0C789D71-B5E0-C654-A82C-04274F1E48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00" t="-16730" r="-4972" b="-15228"/>
          <a:stretch/>
        </p:blipFill>
        <p:spPr bwMode="auto">
          <a:xfrm>
            <a:off x="1221908" y="6069188"/>
            <a:ext cx="1850573" cy="625705"/>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0220FCD4-835F-465B-476B-D494849BE5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93285" y="5691116"/>
            <a:ext cx="786283" cy="996287"/>
          </a:xfrm>
          <a:prstGeom prst="rect">
            <a:avLst/>
          </a:prstGeom>
        </p:spPr>
      </p:pic>
      <p:grpSp>
        <p:nvGrpSpPr>
          <p:cNvPr id="8" name="Group 7">
            <a:extLst>
              <a:ext uri="{FF2B5EF4-FFF2-40B4-BE49-F238E27FC236}">
                <a16:creationId xmlns:a16="http://schemas.microsoft.com/office/drawing/2014/main" id="{CBC84D10-59D2-5CED-F21F-B377D14D522B}"/>
              </a:ext>
            </a:extLst>
          </p:cNvPr>
          <p:cNvGrpSpPr/>
          <p:nvPr/>
        </p:nvGrpSpPr>
        <p:grpSpPr>
          <a:xfrm>
            <a:off x="1774209" y="1610436"/>
            <a:ext cx="9853684" cy="2470245"/>
            <a:chOff x="1774209" y="1610436"/>
            <a:chExt cx="9853684" cy="2470245"/>
          </a:xfrm>
        </p:grpSpPr>
        <p:sp>
          <p:nvSpPr>
            <p:cNvPr id="7" name="Rectangle 6">
              <a:extLst>
                <a:ext uri="{FF2B5EF4-FFF2-40B4-BE49-F238E27FC236}">
                  <a16:creationId xmlns:a16="http://schemas.microsoft.com/office/drawing/2014/main" id="{9EF48CB1-B8F6-28C4-9F0B-866EC8343A3E}"/>
                </a:ext>
              </a:extLst>
            </p:cNvPr>
            <p:cNvSpPr/>
            <p:nvPr/>
          </p:nvSpPr>
          <p:spPr>
            <a:xfrm>
              <a:off x="1774209" y="1610436"/>
              <a:ext cx="9853684" cy="24702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13BCBAA3-98EB-FE07-CBA8-A6E8CFCC707D}"/>
                </a:ext>
              </a:extLst>
            </p:cNvPr>
            <p:cNvSpPr txBox="1"/>
            <p:nvPr/>
          </p:nvSpPr>
          <p:spPr>
            <a:xfrm>
              <a:off x="2101753" y="2304029"/>
              <a:ext cx="9314597" cy="1077218"/>
            </a:xfrm>
            <a:prstGeom prst="rect">
              <a:avLst/>
            </a:prstGeom>
            <a:noFill/>
          </p:spPr>
          <p:txBody>
            <a:bodyPr wrap="square">
              <a:spAutoFit/>
            </a:bodyPr>
            <a:lstStyle/>
            <a:p>
              <a:r>
                <a:rPr lang="en-IN" sz="3200" b="1" i="0" u="none" strike="noStrike" dirty="0">
                  <a:solidFill>
                    <a:srgbClr val="202020"/>
                  </a:solidFill>
                  <a:effectLst/>
                  <a:latin typeface="Arial" panose="020B0604020202020204" pitchFamily="34" charset="0"/>
                </a:rPr>
                <a:t>PGD Generation and Running ALARO-SURFEX in Daily Cycling Mode.</a:t>
              </a:r>
              <a:endParaRPr lang="en-US" sz="3200" b="1" dirty="0"/>
            </a:p>
          </p:txBody>
        </p:sp>
      </p:grpSp>
      <p:sp>
        <p:nvSpPr>
          <p:cNvPr id="10" name="TextBox 9">
            <a:extLst>
              <a:ext uri="{FF2B5EF4-FFF2-40B4-BE49-F238E27FC236}">
                <a16:creationId xmlns:a16="http://schemas.microsoft.com/office/drawing/2014/main" id="{8F27E5C5-8CD1-24DA-3ACD-CFA0EE0B6640}"/>
              </a:ext>
            </a:extLst>
          </p:cNvPr>
          <p:cNvSpPr txBox="1"/>
          <p:nvPr/>
        </p:nvSpPr>
        <p:spPr>
          <a:xfrm>
            <a:off x="5759355" y="4271328"/>
            <a:ext cx="5691117" cy="400110"/>
          </a:xfrm>
          <a:prstGeom prst="rect">
            <a:avLst/>
          </a:prstGeom>
          <a:noFill/>
        </p:spPr>
        <p:txBody>
          <a:bodyPr wrap="square">
            <a:spAutoFit/>
          </a:bodyPr>
          <a:lstStyle/>
          <a:p>
            <a:pPr algn="ctr"/>
            <a:r>
              <a:rPr lang="en-IN" sz="2000" b="1" dirty="0">
                <a:latin typeface="Calibri" panose="020F0502020204030204" pitchFamily="34" charset="0"/>
                <a:cs typeface="Calibri" panose="020F0502020204030204" pitchFamily="34" charset="0"/>
              </a:rPr>
              <a:t>Debasish Mahapatra, </a:t>
            </a:r>
            <a:r>
              <a:rPr lang="en-IN" sz="2000" b="1" i="0" dirty="0">
                <a:effectLst/>
                <a:latin typeface="Calibri" panose="020F0502020204030204" pitchFamily="34" charset="0"/>
                <a:cs typeface="Calibri" panose="020F0502020204030204" pitchFamily="34" charset="0"/>
              </a:rPr>
              <a:t>Kwinten Van Weverberg</a:t>
            </a:r>
            <a:r>
              <a:rPr lang="en-IN" sz="2000" b="1"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886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60806C8E-6A51-374F-809C-EB30F202910E}"/>
              </a:ext>
            </a:extLst>
          </p:cNvPr>
          <p:cNvSpPr txBox="1">
            <a:spLocks/>
          </p:cNvSpPr>
          <p:nvPr/>
        </p:nvSpPr>
        <p:spPr>
          <a:xfrm>
            <a:off x="355509" y="265734"/>
            <a:ext cx="3329385" cy="594076"/>
          </a:xfrm>
          <a:prstGeom prst="rect">
            <a:avLst/>
          </a:prstGeom>
        </p:spPr>
        <p:txBody>
          <a:bodyPr lIns="91440" tIns="45720" rIns="91440" bIns="45720" anchor="t"/>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9pPr>
          </a:lstStyle>
          <a:p>
            <a:pPr marL="0" indent="0" algn="ctr" hangingPunct="1">
              <a:buNone/>
            </a:pPr>
            <a:r>
              <a:rPr lang="en-US" sz="3200" b="1" dirty="0">
                <a:latin typeface="Times New Roman"/>
                <a:ea typeface="Tahoma"/>
                <a:cs typeface="Times New Roman"/>
              </a:rPr>
              <a:t>PGD Creation</a:t>
            </a:r>
          </a:p>
          <a:p>
            <a:pPr marL="0" indent="0" algn="ctr" hangingPunct="1">
              <a:buNone/>
            </a:pPr>
            <a:endParaRPr lang="en-US" sz="3200" b="1" dirty="0">
              <a:latin typeface="Times New Roman"/>
              <a:ea typeface="Tahoma"/>
              <a:cs typeface="Times New Roman"/>
            </a:endParaRPr>
          </a:p>
        </p:txBody>
      </p:sp>
      <p:sp>
        <p:nvSpPr>
          <p:cNvPr id="4" name="TextBox 3">
            <a:extLst>
              <a:ext uri="{FF2B5EF4-FFF2-40B4-BE49-F238E27FC236}">
                <a16:creationId xmlns:a16="http://schemas.microsoft.com/office/drawing/2014/main" id="{83E6966C-FCEA-78D0-2AA6-EAF4D23E8F93}"/>
              </a:ext>
            </a:extLst>
          </p:cNvPr>
          <p:cNvSpPr txBox="1"/>
          <p:nvPr/>
        </p:nvSpPr>
        <p:spPr>
          <a:xfrm>
            <a:off x="703192" y="1050380"/>
            <a:ext cx="9901859" cy="1631216"/>
          </a:xfrm>
          <a:prstGeom prst="rect">
            <a:avLst/>
          </a:prstGeom>
          <a:noFill/>
        </p:spPr>
        <p:txBody>
          <a:bodyPr wrap="square">
            <a:spAutoFit/>
          </a:bodyPr>
          <a:lstStyle/>
          <a:p>
            <a:r>
              <a:rPr lang="en-IN" sz="2000" b="1" dirty="0"/>
              <a:t>PINUTS Preparation</a:t>
            </a:r>
            <a:r>
              <a:rPr lang="en-IN" sz="2000" dirty="0"/>
              <a:t>: </a:t>
            </a:r>
          </a:p>
          <a:p>
            <a:endParaRPr lang="en-IN" sz="2000" dirty="0"/>
          </a:p>
          <a:p>
            <a:pPr marL="285750" indent="-285750">
              <a:buFont typeface="Arial" panose="020B0604020202020204" pitchFamily="34" charset="0"/>
              <a:buChar char="•"/>
            </a:pPr>
            <a:r>
              <a:rPr lang="en-IN" sz="2000" dirty="0"/>
              <a:t>Creating .Q (Quadratic) and .L (Linear) </a:t>
            </a:r>
            <a:r>
              <a:rPr lang="en-IN" sz="2000" dirty="0" err="1"/>
              <a:t>namelists</a:t>
            </a:r>
            <a:r>
              <a:rPr lang="en-IN" sz="2000" dirty="0"/>
              <a:t> manually by Running MAKDO utility separately for each mode. </a:t>
            </a:r>
          </a:p>
          <a:p>
            <a:pPr marL="285750" indent="-285750">
              <a:buFont typeface="Arial" panose="020B0604020202020204" pitchFamily="34" charset="0"/>
              <a:buChar char="•"/>
            </a:pPr>
            <a:r>
              <a:rPr lang="en-IN" sz="2000" dirty="0"/>
              <a:t>Entering domain information like reference </a:t>
            </a:r>
            <a:r>
              <a:rPr lang="en-IN" sz="2000" dirty="0" err="1"/>
              <a:t>lat</a:t>
            </a:r>
            <a:r>
              <a:rPr lang="en-IN" sz="2000" dirty="0"/>
              <a:t>/</a:t>
            </a:r>
            <a:r>
              <a:rPr lang="en-IN" sz="2000" dirty="0" err="1"/>
              <a:t>lon</a:t>
            </a:r>
            <a:r>
              <a:rPr lang="en-IN" sz="2000" dirty="0"/>
              <a:t> and resolution</a:t>
            </a:r>
          </a:p>
        </p:txBody>
      </p:sp>
      <p:pic>
        <p:nvPicPr>
          <p:cNvPr id="8" name="Picture 7" descr="A screenshot of a computer program&#10;&#10;AI-generated content may be incorrect.">
            <a:extLst>
              <a:ext uri="{FF2B5EF4-FFF2-40B4-BE49-F238E27FC236}">
                <a16:creationId xmlns:a16="http://schemas.microsoft.com/office/drawing/2014/main" id="{6155C40C-ECCE-A4F9-E13E-4AB029369495}"/>
              </a:ext>
            </a:extLst>
          </p:cNvPr>
          <p:cNvPicPr>
            <a:picLocks noChangeAspect="1"/>
          </p:cNvPicPr>
          <p:nvPr/>
        </p:nvPicPr>
        <p:blipFill>
          <a:blip r:embed="rId2"/>
          <a:stretch>
            <a:fillRect/>
          </a:stretch>
        </p:blipFill>
        <p:spPr>
          <a:xfrm>
            <a:off x="4631202" y="2770218"/>
            <a:ext cx="7321245" cy="3643107"/>
          </a:xfrm>
          <a:prstGeom prst="rect">
            <a:avLst/>
          </a:prstGeom>
        </p:spPr>
      </p:pic>
      <p:pic>
        <p:nvPicPr>
          <p:cNvPr id="3" name="Picture 2" descr="A blue text on a black background&#10;&#10;Description automatically generated">
            <a:extLst>
              <a:ext uri="{FF2B5EF4-FFF2-40B4-BE49-F238E27FC236}">
                <a16:creationId xmlns:a16="http://schemas.microsoft.com/office/drawing/2014/main" id="{5E7222A8-045B-462B-D246-C5E39C6BDDC5}"/>
              </a:ext>
            </a:extLst>
          </p:cNvPr>
          <p:cNvPicPr>
            <a:picLocks noChangeAspect="1"/>
          </p:cNvPicPr>
          <p:nvPr/>
        </p:nvPicPr>
        <p:blipFill>
          <a:blip r:embed="rId3" cstate="print">
            <a:alphaModFix/>
            <a:extLst>
              <a:ext uri="{28A0092B-C50C-407E-A947-70E740481C1C}">
                <a14:useLocalDpi xmlns:a14="http://schemas.microsoft.com/office/drawing/2010/main" val="0"/>
              </a:ext>
            </a:extLst>
          </a:blip>
          <a:srcRect l="14836" t="13027" r="25365" b="16106"/>
          <a:stretch/>
        </p:blipFill>
        <p:spPr>
          <a:xfrm>
            <a:off x="238040" y="5940649"/>
            <a:ext cx="744632" cy="782819"/>
          </a:xfrm>
          <a:prstGeom prst="rect">
            <a:avLst/>
          </a:prstGeom>
        </p:spPr>
      </p:pic>
      <p:pic>
        <p:nvPicPr>
          <p:cNvPr id="5" name="Picture 6" descr="Organic synthesis">
            <a:extLst>
              <a:ext uri="{FF2B5EF4-FFF2-40B4-BE49-F238E27FC236}">
                <a16:creationId xmlns:a16="http://schemas.microsoft.com/office/drawing/2014/main" id="{12603D6D-84FE-6978-18BF-3ECC4584318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00" t="-16730" r="-4972" b="-15228"/>
          <a:stretch/>
        </p:blipFill>
        <p:spPr bwMode="auto">
          <a:xfrm>
            <a:off x="1140021" y="6172044"/>
            <a:ext cx="1546368" cy="52284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CA5C3DA6-0246-7A6C-4994-9EF3BE867F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4794" y="5854890"/>
            <a:ext cx="657030" cy="832513"/>
          </a:xfrm>
          <a:prstGeom prst="rect">
            <a:avLst/>
          </a:prstGeom>
        </p:spPr>
      </p:pic>
    </p:spTree>
    <p:extLst>
      <p:ext uri="{BB962C8B-B14F-4D97-AF65-F5344CB8AC3E}">
        <p14:creationId xmlns:p14="http://schemas.microsoft.com/office/powerpoint/2010/main" val="389571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10FAAC1-5753-EA9E-74BD-1DF7AF409723}"/>
              </a:ext>
            </a:extLst>
          </p:cNvPr>
          <p:cNvGrpSpPr/>
          <p:nvPr/>
        </p:nvGrpSpPr>
        <p:grpSpPr>
          <a:xfrm>
            <a:off x="443140" y="3891130"/>
            <a:ext cx="10682060" cy="1200329"/>
            <a:chOff x="443140" y="3891130"/>
            <a:chExt cx="10682060" cy="1200329"/>
          </a:xfrm>
        </p:grpSpPr>
        <p:sp>
          <p:nvSpPr>
            <p:cNvPr id="7" name="TextBox 6">
              <a:extLst>
                <a:ext uri="{FF2B5EF4-FFF2-40B4-BE49-F238E27FC236}">
                  <a16:creationId xmlns:a16="http://schemas.microsoft.com/office/drawing/2014/main" id="{9D6337B2-668C-6AC5-FE4A-0411E6074FE9}"/>
                </a:ext>
              </a:extLst>
            </p:cNvPr>
            <p:cNvSpPr txBox="1"/>
            <p:nvPr/>
          </p:nvSpPr>
          <p:spPr>
            <a:xfrm>
              <a:off x="443140" y="3891130"/>
              <a:ext cx="8951381" cy="1200329"/>
            </a:xfrm>
            <a:prstGeom prst="rect">
              <a:avLst/>
            </a:prstGeom>
            <a:noFill/>
          </p:spPr>
          <p:txBody>
            <a:bodyPr wrap="square">
              <a:spAutoFit/>
            </a:bodyPr>
            <a:lstStyle/>
            <a:p>
              <a:r>
                <a:rPr lang="en-IN" b="1" dirty="0"/>
                <a:t>Step 3 - PGD Update</a:t>
              </a:r>
              <a:r>
                <a:rPr lang="en-IN" dirty="0"/>
                <a:t>: Manually updating the </a:t>
              </a:r>
              <a:r>
                <a:rPr lang="en-IN" dirty="0" err="1"/>
                <a:t>update_pgd</a:t>
              </a:r>
              <a:r>
                <a:rPr lang="en-IN" dirty="0"/>
                <a:t> job script. </a:t>
              </a:r>
              <a:br>
                <a:rPr lang="en-IN" dirty="0"/>
              </a:br>
              <a:br>
                <a:rPr lang="en-IN" dirty="0"/>
              </a:br>
              <a:r>
                <a:rPr lang="en-IN" dirty="0"/>
                <a:t>This step updates the PGD files created in the 1</a:t>
              </a:r>
              <a:r>
                <a:rPr lang="en-IN" baseline="30000" dirty="0"/>
                <a:t>st</a:t>
              </a:r>
              <a:r>
                <a:rPr lang="en-IN" dirty="0"/>
                <a:t> step with the physiography. </a:t>
              </a:r>
              <a:br>
                <a:rPr lang="en-IN" dirty="0"/>
              </a:br>
              <a:r>
                <a:rPr lang="en-IN" dirty="0"/>
                <a:t>This is also where we update the ALBEDO, LAI and Roughness from MODIS data.</a:t>
              </a:r>
            </a:p>
          </p:txBody>
        </p:sp>
        <p:pic>
          <p:nvPicPr>
            <p:cNvPr id="11" name="Graphic 10" descr="Repeat with solid fill">
              <a:extLst>
                <a:ext uri="{FF2B5EF4-FFF2-40B4-BE49-F238E27FC236}">
                  <a16:creationId xmlns:a16="http://schemas.microsoft.com/office/drawing/2014/main" id="{1038E13B-3611-66F1-0CF8-A2887E936D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10800" y="4086616"/>
              <a:ext cx="914400" cy="914400"/>
            </a:xfrm>
            <a:prstGeom prst="rect">
              <a:avLst/>
            </a:prstGeom>
          </p:spPr>
        </p:pic>
      </p:grpSp>
      <p:grpSp>
        <p:nvGrpSpPr>
          <p:cNvPr id="20" name="Group 19">
            <a:extLst>
              <a:ext uri="{FF2B5EF4-FFF2-40B4-BE49-F238E27FC236}">
                <a16:creationId xmlns:a16="http://schemas.microsoft.com/office/drawing/2014/main" id="{64539BB0-C2C1-1990-9905-947735C849CD}"/>
              </a:ext>
            </a:extLst>
          </p:cNvPr>
          <p:cNvGrpSpPr/>
          <p:nvPr/>
        </p:nvGrpSpPr>
        <p:grpSpPr>
          <a:xfrm>
            <a:off x="420266" y="665981"/>
            <a:ext cx="10667355" cy="1200329"/>
            <a:chOff x="420266" y="665981"/>
            <a:chExt cx="10667355" cy="1200329"/>
          </a:xfrm>
        </p:grpSpPr>
        <p:sp>
          <p:nvSpPr>
            <p:cNvPr id="3" name="TextBox 2">
              <a:extLst>
                <a:ext uri="{FF2B5EF4-FFF2-40B4-BE49-F238E27FC236}">
                  <a16:creationId xmlns:a16="http://schemas.microsoft.com/office/drawing/2014/main" id="{3F10E8DA-D6F1-1964-1BC0-B99C222D1D22}"/>
                </a:ext>
              </a:extLst>
            </p:cNvPr>
            <p:cNvSpPr txBox="1"/>
            <p:nvPr/>
          </p:nvSpPr>
          <p:spPr>
            <a:xfrm>
              <a:off x="420266" y="665981"/>
              <a:ext cx="9450244" cy="1200329"/>
            </a:xfrm>
            <a:prstGeom prst="rect">
              <a:avLst/>
            </a:prstGeom>
            <a:noFill/>
          </p:spPr>
          <p:txBody>
            <a:bodyPr wrap="square">
              <a:spAutoFit/>
            </a:bodyPr>
            <a:lstStyle/>
            <a:p>
              <a:r>
                <a:rPr lang="en-IN" b="1" dirty="0">
                  <a:latin typeface="Calibri" panose="020F0502020204030204" pitchFamily="34" charset="0"/>
                  <a:cs typeface="Calibri" panose="020F0502020204030204" pitchFamily="34" charset="0"/>
                </a:rPr>
                <a:t>Step 1 - Initial PGD Creation</a:t>
              </a:r>
              <a:r>
                <a:rPr lang="en-IN" dirty="0">
                  <a:latin typeface="Calibri" panose="020F0502020204030204" pitchFamily="34" charset="0"/>
                  <a:cs typeface="Calibri" panose="020F0502020204030204" pitchFamily="34" charset="0"/>
                </a:rPr>
                <a:t>: Manually modifying the </a:t>
              </a:r>
              <a:r>
                <a:rPr lang="en-IN" b="1" i="1" dirty="0">
                  <a:latin typeface="Calibri" panose="020F0502020204030204" pitchFamily="34" charset="0"/>
                  <a:cs typeface="Calibri" panose="020F0502020204030204" pitchFamily="34" charset="0"/>
                </a:rPr>
                <a:t>make_pgd_923_model </a:t>
              </a:r>
              <a:r>
                <a:rPr lang="en-IN" dirty="0">
                  <a:latin typeface="Calibri" panose="020F0502020204030204" pitchFamily="34" charset="0"/>
                  <a:cs typeface="Calibri" panose="020F0502020204030204" pitchFamily="34" charset="0"/>
                </a:rPr>
                <a:t>script with domain-specific values.</a:t>
              </a:r>
              <a:br>
                <a:rPr lang="en-IN" dirty="0">
                  <a:latin typeface="Calibri" panose="020F0502020204030204" pitchFamily="34" charset="0"/>
                  <a:cs typeface="Calibri" panose="020F0502020204030204" pitchFamily="34" charset="0"/>
                </a:rPr>
              </a:br>
              <a:br>
                <a:rPr lang="en-IN" dirty="0">
                  <a:latin typeface="Calibri" panose="020F0502020204030204" pitchFamily="34" charset="0"/>
                  <a:cs typeface="Calibri" panose="020F0502020204030204" pitchFamily="34" charset="0"/>
                </a:rPr>
              </a:br>
              <a:r>
                <a:rPr lang="en-IN" dirty="0">
                  <a:latin typeface="Calibri" panose="020F0502020204030204" pitchFamily="34" charset="0"/>
                  <a:cs typeface="Calibri" panose="020F0502020204030204" pitchFamily="34" charset="0"/>
                </a:rPr>
                <a:t>This step creates the first PGD files. </a:t>
              </a:r>
            </a:p>
          </p:txBody>
        </p:sp>
        <p:pic>
          <p:nvPicPr>
            <p:cNvPr id="15" name="Graphic 14" descr="Rewind with solid fill">
              <a:extLst>
                <a:ext uri="{FF2B5EF4-FFF2-40B4-BE49-F238E27FC236}">
                  <a16:creationId xmlns:a16="http://schemas.microsoft.com/office/drawing/2014/main" id="{D7767962-8B18-0A94-5253-E4939481A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173221" y="729642"/>
              <a:ext cx="914400" cy="914400"/>
            </a:xfrm>
            <a:prstGeom prst="rect">
              <a:avLst/>
            </a:prstGeom>
          </p:spPr>
        </p:pic>
      </p:grpSp>
      <p:grpSp>
        <p:nvGrpSpPr>
          <p:cNvPr id="19" name="Group 18">
            <a:extLst>
              <a:ext uri="{FF2B5EF4-FFF2-40B4-BE49-F238E27FC236}">
                <a16:creationId xmlns:a16="http://schemas.microsoft.com/office/drawing/2014/main" id="{9C06DFFD-9187-B689-D523-A27B34E5DAE0}"/>
              </a:ext>
            </a:extLst>
          </p:cNvPr>
          <p:cNvGrpSpPr/>
          <p:nvPr/>
        </p:nvGrpSpPr>
        <p:grpSpPr>
          <a:xfrm>
            <a:off x="447906" y="2420655"/>
            <a:ext cx="10602138" cy="961513"/>
            <a:chOff x="410328" y="2257816"/>
            <a:chExt cx="10602138" cy="961513"/>
          </a:xfrm>
        </p:grpSpPr>
        <p:sp>
          <p:nvSpPr>
            <p:cNvPr id="5" name="TextBox 4">
              <a:extLst>
                <a:ext uri="{FF2B5EF4-FFF2-40B4-BE49-F238E27FC236}">
                  <a16:creationId xmlns:a16="http://schemas.microsoft.com/office/drawing/2014/main" id="{3C2F2EFD-F0C1-2A16-76BC-B45D093CEEAA}"/>
                </a:ext>
              </a:extLst>
            </p:cNvPr>
            <p:cNvSpPr txBox="1"/>
            <p:nvPr/>
          </p:nvSpPr>
          <p:spPr>
            <a:xfrm>
              <a:off x="410328" y="2295999"/>
              <a:ext cx="8796301" cy="923330"/>
            </a:xfrm>
            <a:prstGeom prst="rect">
              <a:avLst/>
            </a:prstGeom>
            <a:noFill/>
          </p:spPr>
          <p:txBody>
            <a:bodyPr wrap="square">
              <a:spAutoFit/>
            </a:bodyPr>
            <a:lstStyle/>
            <a:p>
              <a:r>
                <a:rPr lang="en-IN" b="1" dirty="0">
                  <a:latin typeface="Calibri" panose="020F0502020204030204" pitchFamily="34" charset="0"/>
                  <a:cs typeface="Calibri" panose="020F0502020204030204" pitchFamily="34" charset="0"/>
                </a:rPr>
                <a:t>Step 2 - CLIM Processing</a:t>
              </a:r>
              <a:r>
                <a:rPr lang="en-IN" dirty="0">
                  <a:latin typeface="Calibri" panose="020F0502020204030204" pitchFamily="34" charset="0"/>
                  <a:cs typeface="Calibri" panose="020F0502020204030204" pitchFamily="34" charset="0"/>
                </a:rPr>
                <a:t>: Manually editing the job_923_model script. </a:t>
              </a:r>
              <a:br>
                <a:rPr lang="en-IN" dirty="0">
                  <a:latin typeface="Calibri" panose="020F0502020204030204" pitchFamily="34" charset="0"/>
                  <a:cs typeface="Calibri" panose="020F0502020204030204" pitchFamily="34" charset="0"/>
                </a:rPr>
              </a:br>
              <a:br>
                <a:rPr lang="en-IN" dirty="0">
                  <a:latin typeface="Calibri" panose="020F0502020204030204" pitchFamily="34" charset="0"/>
                  <a:cs typeface="Calibri" panose="020F0502020204030204" pitchFamily="34" charset="0"/>
                </a:rPr>
              </a:br>
              <a:r>
                <a:rPr lang="en-IN" dirty="0">
                  <a:latin typeface="Calibri" panose="020F0502020204030204" pitchFamily="34" charset="0"/>
                  <a:cs typeface="Calibri" panose="020F0502020204030204" pitchFamily="34" charset="0"/>
                </a:rPr>
                <a:t>This script creates the ”</a:t>
              </a:r>
              <a:r>
                <a:rPr lang="en-IN" dirty="0" err="1">
                  <a:latin typeface="Calibri" panose="020F0502020204030204" pitchFamily="34" charset="0"/>
                  <a:cs typeface="Calibri" panose="020F0502020204030204" pitchFamily="34" charset="0"/>
                </a:rPr>
                <a:t>Clim</a:t>
              </a:r>
              <a:r>
                <a:rPr lang="en-IN" dirty="0">
                  <a:latin typeface="Calibri" panose="020F0502020204030204" pitchFamily="34" charset="0"/>
                  <a:cs typeface="Calibri" panose="020F0502020204030204" pitchFamily="34" charset="0"/>
                </a:rPr>
                <a:t> Files”.</a:t>
              </a:r>
            </a:p>
          </p:txBody>
        </p:sp>
        <p:pic>
          <p:nvPicPr>
            <p:cNvPr id="17" name="Graphic 16" descr="End with solid fill">
              <a:extLst>
                <a:ext uri="{FF2B5EF4-FFF2-40B4-BE49-F238E27FC236}">
                  <a16:creationId xmlns:a16="http://schemas.microsoft.com/office/drawing/2014/main" id="{3A58A257-CD01-2727-DDA6-13A5FF8257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98066" y="2257816"/>
              <a:ext cx="914400" cy="914400"/>
            </a:xfrm>
            <a:prstGeom prst="rect">
              <a:avLst/>
            </a:prstGeom>
          </p:spPr>
        </p:pic>
      </p:grpSp>
      <p:pic>
        <p:nvPicPr>
          <p:cNvPr id="2" name="Picture 1" descr="A blue text on a black background&#10;&#10;Description automatically generated">
            <a:extLst>
              <a:ext uri="{FF2B5EF4-FFF2-40B4-BE49-F238E27FC236}">
                <a16:creationId xmlns:a16="http://schemas.microsoft.com/office/drawing/2014/main" id="{44A76DEF-43E8-A51C-E314-4DD0B76CC45A}"/>
              </a:ext>
            </a:extLst>
          </p:cNvPr>
          <p:cNvPicPr>
            <a:picLocks noChangeAspect="1"/>
          </p:cNvPicPr>
          <p:nvPr/>
        </p:nvPicPr>
        <p:blipFill>
          <a:blip r:embed="rId8" cstate="print">
            <a:alphaModFix/>
            <a:extLst>
              <a:ext uri="{28A0092B-C50C-407E-A947-70E740481C1C}">
                <a14:useLocalDpi xmlns:a14="http://schemas.microsoft.com/office/drawing/2010/main" val="0"/>
              </a:ext>
            </a:extLst>
          </a:blip>
          <a:srcRect l="14836" t="13027" r="25365" b="16106"/>
          <a:stretch/>
        </p:blipFill>
        <p:spPr>
          <a:xfrm>
            <a:off x="238040" y="5910091"/>
            <a:ext cx="773700" cy="813377"/>
          </a:xfrm>
          <a:prstGeom prst="rect">
            <a:avLst/>
          </a:prstGeom>
        </p:spPr>
      </p:pic>
      <p:pic>
        <p:nvPicPr>
          <p:cNvPr id="4" name="Picture 6" descr="Organic synthesis">
            <a:extLst>
              <a:ext uri="{FF2B5EF4-FFF2-40B4-BE49-F238E27FC236}">
                <a16:creationId xmlns:a16="http://schemas.microsoft.com/office/drawing/2014/main" id="{60775882-0255-FC55-F696-E07BEA61B54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300" t="-16730" r="-4972" b="-15228"/>
          <a:stretch/>
        </p:blipFill>
        <p:spPr bwMode="auto">
          <a:xfrm>
            <a:off x="1099077" y="6151633"/>
            <a:ext cx="1606734" cy="54326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4B24E632-ECDA-B42D-86A0-5A64CDCF3F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93030" y="5822391"/>
            <a:ext cx="682679" cy="865012"/>
          </a:xfrm>
          <a:prstGeom prst="rect">
            <a:avLst/>
          </a:prstGeom>
        </p:spPr>
      </p:pic>
    </p:spTree>
    <p:extLst>
      <p:ext uri="{BB962C8B-B14F-4D97-AF65-F5344CB8AC3E}">
        <p14:creationId xmlns:p14="http://schemas.microsoft.com/office/powerpoint/2010/main" val="207233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226AC-A19A-240E-3995-0C929E6231E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C3E70C-182A-3989-0E8D-71971491AFAD}"/>
              </a:ext>
            </a:extLst>
          </p:cNvPr>
          <p:cNvSpPr txBox="1"/>
          <p:nvPr/>
        </p:nvSpPr>
        <p:spPr>
          <a:xfrm>
            <a:off x="299773" y="239554"/>
            <a:ext cx="5628034" cy="646331"/>
          </a:xfrm>
          <a:prstGeom prst="rect">
            <a:avLst/>
          </a:prstGeom>
          <a:noFill/>
        </p:spPr>
        <p:txBody>
          <a:bodyPr wrap="square">
            <a:spAutoFit/>
          </a:bodyPr>
          <a:lstStyle/>
          <a:p>
            <a:r>
              <a:rPr lang="en-IN" b="1" dirty="0"/>
              <a:t>This is a Time-consuming repetitive tasks and is Prone to human error during script modifications.</a:t>
            </a:r>
            <a:endParaRPr lang="en-US" b="1" dirty="0"/>
          </a:p>
        </p:txBody>
      </p:sp>
      <p:pic>
        <p:nvPicPr>
          <p:cNvPr id="4" name="Picture 3" descr="A screenshot of a computer&#10;&#10;AI-generated content may be incorrect.">
            <a:extLst>
              <a:ext uri="{FF2B5EF4-FFF2-40B4-BE49-F238E27FC236}">
                <a16:creationId xmlns:a16="http://schemas.microsoft.com/office/drawing/2014/main" id="{204765BC-9897-A388-BEFA-05B9842605F6}"/>
              </a:ext>
            </a:extLst>
          </p:cNvPr>
          <p:cNvPicPr>
            <a:picLocks noChangeAspect="1"/>
          </p:cNvPicPr>
          <p:nvPr/>
        </p:nvPicPr>
        <p:blipFill>
          <a:blip r:embed="rId2"/>
          <a:stretch>
            <a:fillRect/>
          </a:stretch>
        </p:blipFill>
        <p:spPr>
          <a:xfrm>
            <a:off x="5700219" y="840518"/>
            <a:ext cx="6404098" cy="4834590"/>
          </a:xfrm>
          <a:prstGeom prst="rect">
            <a:avLst/>
          </a:prstGeom>
        </p:spPr>
      </p:pic>
      <p:sp>
        <p:nvSpPr>
          <p:cNvPr id="5" name="TextBox 4">
            <a:extLst>
              <a:ext uri="{FF2B5EF4-FFF2-40B4-BE49-F238E27FC236}">
                <a16:creationId xmlns:a16="http://schemas.microsoft.com/office/drawing/2014/main" id="{6328C6C6-29A7-ACBB-E26B-5D745A14AB03}"/>
              </a:ext>
            </a:extLst>
          </p:cNvPr>
          <p:cNvSpPr txBox="1"/>
          <p:nvPr/>
        </p:nvSpPr>
        <p:spPr>
          <a:xfrm>
            <a:off x="6271591" y="5952162"/>
            <a:ext cx="5920409" cy="307777"/>
          </a:xfrm>
          <a:prstGeom prst="rect">
            <a:avLst/>
          </a:prstGeom>
          <a:noFill/>
        </p:spPr>
        <p:txBody>
          <a:bodyPr wrap="square">
            <a:spAutoFit/>
          </a:bodyPr>
          <a:lstStyle/>
          <a:p>
            <a:r>
              <a:rPr lang="en-US" sz="1400" dirty="0">
                <a:hlinkClick r:id="rId3"/>
              </a:rPr>
              <a:t>https://github.com/Debasish-Mahapatra/ALARO_SURFEX-PGD-Toolkit</a:t>
            </a:r>
            <a:endParaRPr lang="en-US" sz="1400" dirty="0"/>
          </a:p>
        </p:txBody>
      </p:sp>
      <p:pic>
        <p:nvPicPr>
          <p:cNvPr id="9" name="Graphic 8" descr="Double Tap Gesture outline">
            <a:extLst>
              <a:ext uri="{FF2B5EF4-FFF2-40B4-BE49-F238E27FC236}">
                <a16:creationId xmlns:a16="http://schemas.microsoft.com/office/drawing/2014/main" id="{6FB64434-95F5-F34C-2DC6-3B51E20C97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5962" y="5877838"/>
            <a:ext cx="914400" cy="914400"/>
          </a:xfrm>
          <a:prstGeom prst="rect">
            <a:avLst/>
          </a:prstGeom>
        </p:spPr>
      </p:pic>
      <p:pic>
        <p:nvPicPr>
          <p:cNvPr id="11" name="Graphic 10" descr="Back with solid fill">
            <a:extLst>
              <a:ext uri="{FF2B5EF4-FFF2-40B4-BE49-F238E27FC236}">
                <a16:creationId xmlns:a16="http://schemas.microsoft.com/office/drawing/2014/main" id="{3D7BF677-CACC-1CC8-8415-C9EAC02682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03339" y="2159785"/>
            <a:ext cx="1843415" cy="1843415"/>
          </a:xfrm>
          <a:prstGeom prst="rect">
            <a:avLst/>
          </a:prstGeom>
        </p:spPr>
      </p:pic>
      <p:pic>
        <p:nvPicPr>
          <p:cNvPr id="2" name="Picture 1" descr="A blue text on a black background&#10;&#10;Description automatically generated">
            <a:extLst>
              <a:ext uri="{FF2B5EF4-FFF2-40B4-BE49-F238E27FC236}">
                <a16:creationId xmlns:a16="http://schemas.microsoft.com/office/drawing/2014/main" id="{758EB2B6-17F6-D768-DA8D-3D43F4BCC360}"/>
              </a:ext>
            </a:extLst>
          </p:cNvPr>
          <p:cNvPicPr>
            <a:picLocks noChangeAspect="1"/>
          </p:cNvPicPr>
          <p:nvPr/>
        </p:nvPicPr>
        <p:blipFill>
          <a:blip r:embed="rId8" cstate="print">
            <a:alphaModFix/>
            <a:extLst>
              <a:ext uri="{28A0092B-C50C-407E-A947-70E740481C1C}">
                <a14:useLocalDpi xmlns:a14="http://schemas.microsoft.com/office/drawing/2010/main" val="0"/>
              </a:ext>
            </a:extLst>
          </a:blip>
          <a:srcRect l="14836" t="13027" r="25365" b="16106"/>
          <a:stretch/>
        </p:blipFill>
        <p:spPr>
          <a:xfrm>
            <a:off x="238040" y="5841244"/>
            <a:ext cx="817875" cy="859818"/>
          </a:xfrm>
          <a:prstGeom prst="rect">
            <a:avLst/>
          </a:prstGeom>
        </p:spPr>
      </p:pic>
      <p:pic>
        <p:nvPicPr>
          <p:cNvPr id="6" name="Picture 6" descr="Organic synthesis">
            <a:extLst>
              <a:ext uri="{FF2B5EF4-FFF2-40B4-BE49-F238E27FC236}">
                <a16:creationId xmlns:a16="http://schemas.microsoft.com/office/drawing/2014/main" id="{AA8592F1-951B-FF90-AA71-5397CB546F7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300" t="-16730" r="-4972" b="-15228"/>
          <a:stretch/>
        </p:blipFill>
        <p:spPr bwMode="auto">
          <a:xfrm>
            <a:off x="1085430" y="6014598"/>
            <a:ext cx="1698471" cy="574277"/>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39640893-1ACE-E806-0AA6-A4B040BA98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06682" y="5786653"/>
            <a:ext cx="721657" cy="914400"/>
          </a:xfrm>
          <a:prstGeom prst="rect">
            <a:avLst/>
          </a:prstGeom>
        </p:spPr>
      </p:pic>
    </p:spTree>
    <p:extLst>
      <p:ext uri="{BB962C8B-B14F-4D97-AF65-F5344CB8AC3E}">
        <p14:creationId xmlns:p14="http://schemas.microsoft.com/office/powerpoint/2010/main" val="88144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236B191-0249-0A54-C412-C54BF5D50D7F}"/>
              </a:ext>
            </a:extLst>
          </p:cNvPr>
          <p:cNvSpPr txBox="1">
            <a:spLocks/>
          </p:cNvSpPr>
          <p:nvPr/>
        </p:nvSpPr>
        <p:spPr>
          <a:xfrm>
            <a:off x="178831" y="270776"/>
            <a:ext cx="5367204" cy="574049"/>
          </a:xfrm>
          <a:prstGeom prst="rect">
            <a:avLst/>
          </a:prstGeom>
        </p:spPr>
        <p:txBody>
          <a:bodyPr lIns="91440" tIns="45720" rIns="91440" bIns="45720" anchor="t"/>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9pPr>
          </a:lstStyle>
          <a:p>
            <a:pPr marL="0" indent="0" algn="ctr" hangingPunct="1">
              <a:buNone/>
            </a:pPr>
            <a:r>
              <a:rPr lang="en-US" sz="1800" b="1" dirty="0">
                <a:latin typeface="Times New Roman"/>
                <a:ea typeface="Tahoma"/>
                <a:cs typeface="Times New Roman"/>
              </a:rPr>
              <a:t>PGD Creation with Modis data (SURFEX V8.0)</a:t>
            </a:r>
          </a:p>
        </p:txBody>
      </p:sp>
      <p:sp>
        <p:nvSpPr>
          <p:cNvPr id="4" name="TextBox 3">
            <a:extLst>
              <a:ext uri="{FF2B5EF4-FFF2-40B4-BE49-F238E27FC236}">
                <a16:creationId xmlns:a16="http://schemas.microsoft.com/office/drawing/2014/main" id="{3FFBDA1B-0D61-3153-E628-09A0FB15D4E8}"/>
              </a:ext>
            </a:extLst>
          </p:cNvPr>
          <p:cNvSpPr txBox="1"/>
          <p:nvPr/>
        </p:nvSpPr>
        <p:spPr>
          <a:xfrm>
            <a:off x="275809" y="1021331"/>
            <a:ext cx="6254199" cy="287899"/>
          </a:xfrm>
          <a:prstGeom prst="rect">
            <a:avLst/>
          </a:prstGeom>
          <a:noFill/>
        </p:spPr>
        <p:txBody>
          <a:bodyPr wrap="square">
            <a:spAutoFit/>
          </a:bodyPr>
          <a:lstStyle/>
          <a:p>
            <a:pPr>
              <a:lnSpc>
                <a:spcPts val="1350"/>
              </a:lnSpc>
            </a:pPr>
            <a:r>
              <a:rPr lang="en-IN" b="0" dirty="0">
                <a:effectLst/>
                <a:latin typeface="Calibri" panose="020F0502020204030204" pitchFamily="34" charset="0"/>
                <a:cs typeface="Calibri" panose="020F0502020204030204" pitchFamily="34" charset="0"/>
              </a:rPr>
              <a:t>Edit the “&amp;NAM_DATA_ISBA” section of the PGD_UPDATE step </a:t>
            </a:r>
          </a:p>
        </p:txBody>
      </p:sp>
      <p:pic>
        <p:nvPicPr>
          <p:cNvPr id="6" name="Picture 5" descr="A screenshot of a computer program&#10;&#10;AI-generated content may be incorrect.">
            <a:extLst>
              <a:ext uri="{FF2B5EF4-FFF2-40B4-BE49-F238E27FC236}">
                <a16:creationId xmlns:a16="http://schemas.microsoft.com/office/drawing/2014/main" id="{BC31BAC9-974A-D152-A59F-97E4F772C1C1}"/>
              </a:ext>
            </a:extLst>
          </p:cNvPr>
          <p:cNvPicPr>
            <a:picLocks noChangeAspect="1"/>
          </p:cNvPicPr>
          <p:nvPr/>
        </p:nvPicPr>
        <p:blipFill>
          <a:blip r:embed="rId2"/>
          <a:stretch>
            <a:fillRect/>
          </a:stretch>
        </p:blipFill>
        <p:spPr>
          <a:xfrm>
            <a:off x="7571657" y="1252331"/>
            <a:ext cx="4248451" cy="2713794"/>
          </a:xfrm>
          <a:prstGeom prst="rect">
            <a:avLst/>
          </a:prstGeom>
        </p:spPr>
      </p:pic>
      <p:sp>
        <p:nvSpPr>
          <p:cNvPr id="9" name="TextBox 8">
            <a:extLst>
              <a:ext uri="{FF2B5EF4-FFF2-40B4-BE49-F238E27FC236}">
                <a16:creationId xmlns:a16="http://schemas.microsoft.com/office/drawing/2014/main" id="{642365CA-ABDE-6F42-7CE0-69CB3665A3DE}"/>
              </a:ext>
            </a:extLst>
          </p:cNvPr>
          <p:cNvSpPr txBox="1"/>
          <p:nvPr/>
        </p:nvSpPr>
        <p:spPr>
          <a:xfrm>
            <a:off x="255933" y="1744821"/>
            <a:ext cx="4653997" cy="830997"/>
          </a:xfrm>
          <a:prstGeom prst="rect">
            <a:avLst/>
          </a:prstGeom>
          <a:noFill/>
        </p:spPr>
        <p:txBody>
          <a:bodyPr wrap="square">
            <a:spAutoFit/>
          </a:bodyPr>
          <a:lstStyle/>
          <a:p>
            <a:r>
              <a:rPr lang="en-IN" sz="1600" dirty="0">
                <a:solidFill>
                  <a:srgbClr val="000000"/>
                </a:solidFill>
                <a:effectLst/>
                <a:latin typeface="Calibri" panose="020F0502020204030204" pitchFamily="34" charset="0"/>
                <a:cs typeface="Calibri" panose="020F0502020204030204" pitchFamily="34" charset="0"/>
              </a:rPr>
              <a:t>NTIME= is a switch to determine the time dimension (1 = annual mean, 2 = winter/summer, 12 = monthly, 36 = per 10-days). We choose 12 here (monthly).</a:t>
            </a:r>
            <a:endParaRPr lang="en-US" sz="16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0377A44B-5DD0-0EED-DF03-3AF010014EB0}"/>
              </a:ext>
            </a:extLst>
          </p:cNvPr>
          <p:cNvGrpSpPr>
            <a:grpSpLocks/>
          </p:cNvGrpSpPr>
          <p:nvPr/>
        </p:nvGrpSpPr>
        <p:grpSpPr>
          <a:xfrm>
            <a:off x="5367131" y="2107096"/>
            <a:ext cx="1351722" cy="1421296"/>
            <a:chOff x="2594113" y="3061252"/>
            <a:chExt cx="1351722" cy="1421296"/>
          </a:xfrm>
        </p:grpSpPr>
        <p:sp>
          <p:nvSpPr>
            <p:cNvPr id="10" name="Rectangle 9">
              <a:extLst>
                <a:ext uri="{FF2B5EF4-FFF2-40B4-BE49-F238E27FC236}">
                  <a16:creationId xmlns:a16="http://schemas.microsoft.com/office/drawing/2014/main" id="{46D214B6-596D-809F-65A3-7EBA37E13BDB}"/>
                </a:ext>
              </a:extLst>
            </p:cNvPr>
            <p:cNvSpPr>
              <a:spLocks/>
            </p:cNvSpPr>
            <p:nvPr/>
          </p:nvSpPr>
          <p:spPr>
            <a:xfrm>
              <a:off x="2594113" y="3071191"/>
              <a:ext cx="1341783" cy="1401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983C39E-921F-8E7B-C252-5CB32D07885A}"/>
                </a:ext>
              </a:extLst>
            </p:cNvPr>
            <p:cNvCxnSpPr>
              <a:cxnSpLocks/>
            </p:cNvCxnSpPr>
            <p:nvPr/>
          </p:nvCxnSpPr>
          <p:spPr>
            <a:xfrm>
              <a:off x="2613991" y="3061252"/>
              <a:ext cx="1331844" cy="1421296"/>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E9B4EF4-2E9D-98EE-4C20-11C4C975DA51}"/>
                </a:ext>
              </a:extLst>
            </p:cNvPr>
            <p:cNvSpPr txBox="1">
              <a:spLocks/>
            </p:cNvSpPr>
            <p:nvPr/>
          </p:nvSpPr>
          <p:spPr>
            <a:xfrm>
              <a:off x="3347002" y="3254273"/>
              <a:ext cx="409989" cy="369332"/>
            </a:xfrm>
            <a:prstGeom prst="rect">
              <a:avLst/>
            </a:prstGeom>
            <a:noFill/>
          </p:spPr>
          <p:txBody>
            <a:bodyPr wrap="square">
              <a:spAutoFit/>
            </a:bodyPr>
            <a:lstStyle/>
            <a:p>
              <a:pPr algn="ctr"/>
              <a:r>
                <a:rPr lang="en-US" dirty="0"/>
                <a:t>1</a:t>
              </a:r>
            </a:p>
          </p:txBody>
        </p:sp>
        <p:sp>
          <p:nvSpPr>
            <p:cNvPr id="15" name="TextBox 14">
              <a:extLst>
                <a:ext uri="{FF2B5EF4-FFF2-40B4-BE49-F238E27FC236}">
                  <a16:creationId xmlns:a16="http://schemas.microsoft.com/office/drawing/2014/main" id="{12C57CA2-170E-9024-E0B8-BFAB67EF2241}"/>
                </a:ext>
              </a:extLst>
            </p:cNvPr>
            <p:cNvSpPr txBox="1">
              <a:spLocks/>
            </p:cNvSpPr>
            <p:nvPr/>
          </p:nvSpPr>
          <p:spPr>
            <a:xfrm>
              <a:off x="2793724" y="3883751"/>
              <a:ext cx="409989" cy="369332"/>
            </a:xfrm>
            <a:prstGeom prst="rect">
              <a:avLst/>
            </a:prstGeom>
            <a:noFill/>
          </p:spPr>
          <p:txBody>
            <a:bodyPr wrap="square">
              <a:spAutoFit/>
            </a:bodyPr>
            <a:lstStyle/>
            <a:p>
              <a:pPr algn="ctr"/>
              <a:r>
                <a:rPr lang="en-US" dirty="0"/>
                <a:t>2</a:t>
              </a:r>
            </a:p>
          </p:txBody>
        </p:sp>
      </p:grpSp>
      <p:pic>
        <p:nvPicPr>
          <p:cNvPr id="20" name="Picture 19" descr="A screenshot of a computer&#10;&#10;AI-generated content may be incorrect.">
            <a:extLst>
              <a:ext uri="{FF2B5EF4-FFF2-40B4-BE49-F238E27FC236}">
                <a16:creationId xmlns:a16="http://schemas.microsoft.com/office/drawing/2014/main" id="{8E84DA6B-1407-2440-FD06-854DBDFFD3B2}"/>
              </a:ext>
            </a:extLst>
          </p:cNvPr>
          <p:cNvPicPr>
            <a:picLocks noChangeAspect="1"/>
          </p:cNvPicPr>
          <p:nvPr/>
        </p:nvPicPr>
        <p:blipFill>
          <a:blip r:embed="rId3"/>
          <a:stretch>
            <a:fillRect/>
          </a:stretch>
        </p:blipFill>
        <p:spPr>
          <a:xfrm>
            <a:off x="7563677" y="322694"/>
            <a:ext cx="4293706" cy="4189672"/>
          </a:xfrm>
          <a:prstGeom prst="rect">
            <a:avLst/>
          </a:prstGeom>
        </p:spPr>
      </p:pic>
      <p:sp>
        <p:nvSpPr>
          <p:cNvPr id="22" name="TextBox 21">
            <a:extLst>
              <a:ext uri="{FF2B5EF4-FFF2-40B4-BE49-F238E27FC236}">
                <a16:creationId xmlns:a16="http://schemas.microsoft.com/office/drawing/2014/main" id="{C3330EB0-ADDB-CC7B-4483-D1C92AC85F83}"/>
              </a:ext>
            </a:extLst>
          </p:cNvPr>
          <p:cNvSpPr txBox="1"/>
          <p:nvPr/>
        </p:nvSpPr>
        <p:spPr>
          <a:xfrm>
            <a:off x="156541" y="3636573"/>
            <a:ext cx="7188476" cy="2031325"/>
          </a:xfrm>
          <a:prstGeom prst="rect">
            <a:avLst/>
          </a:prstGeom>
          <a:noFill/>
        </p:spPr>
        <p:txBody>
          <a:bodyPr wrap="square">
            <a:spAutoFit/>
          </a:bodyPr>
          <a:lstStyle/>
          <a:p>
            <a:pPr algn="l" fontAlgn="base"/>
            <a:r>
              <a:rPr lang="en-IN" sz="1400" b="0" i="0" dirty="0">
                <a:solidFill>
                  <a:srgbClr val="000000"/>
                </a:solidFill>
                <a:effectLst/>
                <a:latin typeface="Calibri" panose="020F0502020204030204" pitchFamily="34" charset="0"/>
                <a:cs typeface="Calibri" panose="020F0502020204030204" pitchFamily="34" charset="0"/>
              </a:rPr>
              <a:t>CFNAM_LAI = </a:t>
            </a:r>
            <a:r>
              <a:rPr lang="en-IN" sz="1400" dirty="0" err="1">
                <a:solidFill>
                  <a:srgbClr val="000000"/>
                </a:solidFill>
                <a:latin typeface="Calibri" panose="020F0502020204030204" pitchFamily="34" charset="0"/>
                <a:cs typeface="Calibri" panose="020F0502020204030204" pitchFamily="34" charset="0"/>
              </a:rPr>
              <a:t>N</a:t>
            </a:r>
            <a:r>
              <a:rPr lang="en-IN" sz="1400" b="0" i="0" dirty="0" err="1">
                <a:solidFill>
                  <a:srgbClr val="000000"/>
                </a:solidFill>
                <a:effectLst/>
                <a:latin typeface="Calibri" panose="020F0502020204030204" pitchFamily="34" charset="0"/>
                <a:cs typeface="Calibri" panose="020F0502020204030204" pitchFamily="34" charset="0"/>
              </a:rPr>
              <a:t>amelist</a:t>
            </a:r>
            <a:r>
              <a:rPr lang="en-IN" sz="1400" b="0" i="0" dirty="0">
                <a:solidFill>
                  <a:srgbClr val="000000"/>
                </a:solidFill>
                <a:effectLst/>
                <a:latin typeface="Calibri" panose="020F0502020204030204" pitchFamily="34" charset="0"/>
                <a:cs typeface="Calibri" panose="020F0502020204030204" pitchFamily="34" charset="0"/>
              </a:rPr>
              <a:t> variable with dimensions (number of PFTs, </a:t>
            </a:r>
            <a:r>
              <a:rPr lang="en-IN" sz="1400" b="0" i="0" dirty="0" err="1">
                <a:solidFill>
                  <a:srgbClr val="000000"/>
                </a:solidFill>
                <a:effectLst/>
                <a:latin typeface="Calibri" panose="020F0502020204030204" pitchFamily="34" charset="0"/>
                <a:cs typeface="Calibri" panose="020F0502020204030204" pitchFamily="34" charset="0"/>
              </a:rPr>
              <a:t>ntime</a:t>
            </a:r>
            <a:r>
              <a:rPr lang="en-IN" sz="1400" b="0" i="0" dirty="0">
                <a:solidFill>
                  <a:srgbClr val="000000"/>
                </a:solidFill>
                <a:effectLst/>
                <a:latin typeface="Calibri" panose="020F0502020204030204" pitchFamily="34" charset="0"/>
                <a:cs typeface="Calibri" panose="020F0502020204030204" pitchFamily="34" charset="0"/>
              </a:rPr>
              <a:t>), for each element of this 2D array you need to provide a filename. </a:t>
            </a:r>
          </a:p>
          <a:p>
            <a:pPr algn="l" fontAlgn="base"/>
            <a:endParaRPr lang="en-IN" sz="1400" dirty="0">
              <a:solidFill>
                <a:srgbClr val="000000"/>
              </a:solidFill>
              <a:latin typeface="Calibri" panose="020F0502020204030204" pitchFamily="34" charset="0"/>
              <a:cs typeface="Calibri" panose="020F0502020204030204" pitchFamily="34" charset="0"/>
            </a:endParaRPr>
          </a:p>
          <a:p>
            <a:pPr algn="l" fontAlgn="base"/>
            <a:r>
              <a:rPr lang="en-IN" sz="1400" b="0" i="0" dirty="0">
                <a:solidFill>
                  <a:srgbClr val="000000"/>
                </a:solidFill>
                <a:effectLst/>
                <a:latin typeface="Calibri" panose="020F0502020204030204" pitchFamily="34" charset="0"/>
                <a:cs typeface="Calibri" panose="020F0502020204030204" pitchFamily="34" charset="0"/>
              </a:rPr>
              <a:t>There are 19 PFTs (plant functional types) possible per grid point.  In our case, since we have spatially distributed fields, we provide the same filename for each PFT, but we do provide a different file for each month.</a:t>
            </a:r>
          </a:p>
          <a:p>
            <a:pPr algn="l" fontAlgn="base"/>
            <a:endParaRPr lang="en-IN" sz="1400" b="0" i="0" dirty="0">
              <a:solidFill>
                <a:srgbClr val="000000"/>
              </a:solidFill>
              <a:effectLst/>
              <a:latin typeface="Calibri" panose="020F0502020204030204" pitchFamily="34" charset="0"/>
              <a:cs typeface="Calibri" panose="020F0502020204030204" pitchFamily="34" charset="0"/>
            </a:endParaRPr>
          </a:p>
          <a:p>
            <a:pPr algn="l" fontAlgn="base"/>
            <a:r>
              <a:rPr lang="en-IN" sz="1400" b="0" i="0" dirty="0">
                <a:solidFill>
                  <a:srgbClr val="000000"/>
                </a:solidFill>
                <a:effectLst/>
                <a:latin typeface="Calibri" panose="020F0502020204030204" pitchFamily="34" charset="0"/>
                <a:cs typeface="Calibri" panose="020F0502020204030204" pitchFamily="34" charset="0"/>
              </a:rPr>
              <a:t>CFTYPE_LAI = </a:t>
            </a:r>
            <a:r>
              <a:rPr lang="en-IN" sz="1400" b="0" i="0" dirty="0" err="1">
                <a:solidFill>
                  <a:srgbClr val="000000"/>
                </a:solidFill>
                <a:effectLst/>
                <a:latin typeface="Calibri" panose="020F0502020204030204" pitchFamily="34" charset="0"/>
                <a:cs typeface="Calibri" panose="020F0502020204030204" pitchFamily="34" charset="0"/>
              </a:rPr>
              <a:t>namelist</a:t>
            </a:r>
            <a:r>
              <a:rPr lang="en-IN" sz="1400" b="0" i="0" dirty="0">
                <a:solidFill>
                  <a:srgbClr val="000000"/>
                </a:solidFill>
                <a:effectLst/>
                <a:latin typeface="Calibri" panose="020F0502020204030204" pitchFamily="34" charset="0"/>
                <a:cs typeface="Calibri" panose="020F0502020204030204" pitchFamily="34" charset="0"/>
              </a:rPr>
              <a:t> variable with same dimensions as CFNAM_LAI, but just stating the file format of the files above (in our case: ASCII, so you need to specify 'ASCLLV').</a:t>
            </a:r>
          </a:p>
        </p:txBody>
      </p:sp>
      <p:sp>
        <p:nvSpPr>
          <p:cNvPr id="24" name="TextBox 23">
            <a:extLst>
              <a:ext uri="{FF2B5EF4-FFF2-40B4-BE49-F238E27FC236}">
                <a16:creationId xmlns:a16="http://schemas.microsoft.com/office/drawing/2014/main" id="{6A6CE5CD-6FBD-9924-E215-E64BC6458142}"/>
              </a:ext>
            </a:extLst>
          </p:cNvPr>
          <p:cNvSpPr txBox="1"/>
          <p:nvPr/>
        </p:nvSpPr>
        <p:spPr>
          <a:xfrm>
            <a:off x="5128591" y="5819865"/>
            <a:ext cx="6641824" cy="523220"/>
          </a:xfrm>
          <a:prstGeom prst="rect">
            <a:avLst/>
          </a:prstGeom>
          <a:noFill/>
        </p:spPr>
        <p:txBody>
          <a:bodyPr wrap="square">
            <a:spAutoFit/>
          </a:bodyPr>
          <a:lstStyle/>
          <a:p>
            <a:r>
              <a:rPr lang="en-IN" sz="1400" dirty="0">
                <a:solidFill>
                  <a:srgbClr val="000000"/>
                </a:solidFill>
                <a:effectLst/>
                <a:latin typeface="Calibri" panose="020F0502020204030204" pitchFamily="34" charset="0"/>
                <a:cs typeface="Calibri" panose="020F0502020204030204" pitchFamily="34" charset="0"/>
              </a:rPr>
              <a:t>For </a:t>
            </a:r>
            <a:r>
              <a:rPr lang="en-IN" sz="1400" b="1" dirty="0">
                <a:solidFill>
                  <a:srgbClr val="000000"/>
                </a:solidFill>
                <a:effectLst/>
                <a:latin typeface="Calibri" panose="020F0502020204030204" pitchFamily="34" charset="0"/>
                <a:cs typeface="Calibri" panose="020F0502020204030204" pitchFamily="34" charset="0"/>
              </a:rPr>
              <a:t>ROUGHNESS</a:t>
            </a:r>
            <a:r>
              <a:rPr lang="en-IN" sz="1400" dirty="0">
                <a:solidFill>
                  <a:srgbClr val="000000"/>
                </a:solidFill>
                <a:effectLst/>
                <a:latin typeface="Calibri" panose="020F0502020204030204" pitchFamily="34" charset="0"/>
                <a:cs typeface="Calibri" panose="020F0502020204030204" pitchFamily="34" charset="0"/>
              </a:rPr>
              <a:t> the CFNAM_Z0 </a:t>
            </a:r>
            <a:r>
              <a:rPr lang="en-IN" sz="1400" dirty="0" err="1">
                <a:solidFill>
                  <a:srgbClr val="000000"/>
                </a:solidFill>
                <a:effectLst/>
                <a:latin typeface="Calibri" panose="020F0502020204030204" pitchFamily="34" charset="0"/>
                <a:cs typeface="Calibri" panose="020F0502020204030204" pitchFamily="34" charset="0"/>
              </a:rPr>
              <a:t>namelist</a:t>
            </a:r>
            <a:r>
              <a:rPr lang="en-IN" sz="1400" dirty="0">
                <a:solidFill>
                  <a:srgbClr val="000000"/>
                </a:solidFill>
                <a:effectLst/>
                <a:latin typeface="Calibri" panose="020F0502020204030204" pitchFamily="34" charset="0"/>
                <a:cs typeface="Calibri" panose="020F0502020204030204" pitchFamily="34" charset="0"/>
              </a:rPr>
              <a:t> option have dimensions like the CFNAM_LAI, so you can provide separate values per month within the same PGD file if you wish.</a:t>
            </a:r>
            <a:endParaRPr lang="en-US" sz="1400" dirty="0">
              <a:latin typeface="Calibri" panose="020F0502020204030204" pitchFamily="34" charset="0"/>
              <a:cs typeface="Calibri" panose="020F0502020204030204" pitchFamily="34" charset="0"/>
            </a:endParaRPr>
          </a:p>
        </p:txBody>
      </p:sp>
      <p:pic>
        <p:nvPicPr>
          <p:cNvPr id="3" name="Picture 2" descr="A blue text on a black background&#10;&#10;Description automatically generated">
            <a:extLst>
              <a:ext uri="{FF2B5EF4-FFF2-40B4-BE49-F238E27FC236}">
                <a16:creationId xmlns:a16="http://schemas.microsoft.com/office/drawing/2014/main" id="{3937648B-3336-FBB1-AAC8-6CEF726A35F0}"/>
              </a:ext>
            </a:extLst>
          </p:cNvPr>
          <p:cNvPicPr>
            <a:picLocks noChangeAspect="1"/>
          </p:cNvPicPr>
          <p:nvPr/>
        </p:nvPicPr>
        <p:blipFill>
          <a:blip r:embed="rId4" cstate="print">
            <a:alphaModFix/>
            <a:extLst>
              <a:ext uri="{28A0092B-C50C-407E-A947-70E740481C1C}">
                <a14:useLocalDpi xmlns:a14="http://schemas.microsoft.com/office/drawing/2010/main" val="0"/>
              </a:ext>
            </a:extLst>
          </a:blip>
          <a:srcRect l="14836" t="13027" r="25365" b="16106"/>
          <a:stretch/>
        </p:blipFill>
        <p:spPr>
          <a:xfrm>
            <a:off x="238040" y="6081813"/>
            <a:ext cx="610354" cy="641655"/>
          </a:xfrm>
          <a:prstGeom prst="rect">
            <a:avLst/>
          </a:prstGeom>
        </p:spPr>
      </p:pic>
      <p:pic>
        <p:nvPicPr>
          <p:cNvPr id="5" name="Picture 6" descr="Organic synthesis">
            <a:extLst>
              <a:ext uri="{FF2B5EF4-FFF2-40B4-BE49-F238E27FC236}">
                <a16:creationId xmlns:a16="http://schemas.microsoft.com/office/drawing/2014/main" id="{FBC7E932-B13B-1DE5-688F-81BC6F8D28E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00" t="-16730" r="-4972" b="-15228"/>
          <a:stretch/>
        </p:blipFill>
        <p:spPr bwMode="auto">
          <a:xfrm>
            <a:off x="962602" y="6225384"/>
            <a:ext cx="1267516" cy="42856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00F18ED3-AEC3-A9E7-52CF-D8B1A811BD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9829" y="6045958"/>
            <a:ext cx="538550" cy="682388"/>
          </a:xfrm>
          <a:prstGeom prst="rect">
            <a:avLst/>
          </a:prstGeom>
        </p:spPr>
      </p:pic>
    </p:spTree>
    <p:extLst>
      <p:ext uri="{BB962C8B-B14F-4D97-AF65-F5344CB8AC3E}">
        <p14:creationId xmlns:p14="http://schemas.microsoft.com/office/powerpoint/2010/main" val="200265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3AC96-5576-2BDE-9548-5C8C39D2741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D37373-4ECB-4817-9B5D-3A2306CDA2C0}"/>
              </a:ext>
            </a:extLst>
          </p:cNvPr>
          <p:cNvSpPr txBox="1"/>
          <p:nvPr/>
        </p:nvSpPr>
        <p:spPr>
          <a:xfrm>
            <a:off x="544444" y="877934"/>
            <a:ext cx="11156122" cy="830997"/>
          </a:xfrm>
          <a:prstGeom prst="rect">
            <a:avLst/>
          </a:prstGeom>
          <a:noFill/>
        </p:spPr>
        <p:txBody>
          <a:bodyPr wrap="square">
            <a:spAutoFit/>
          </a:bodyPr>
          <a:lstStyle/>
          <a:p>
            <a:pPr algn="l" fontAlgn="base"/>
            <a:r>
              <a:rPr lang="en-IN" sz="1600" b="0" i="0" dirty="0">
                <a:solidFill>
                  <a:srgbClr val="000000"/>
                </a:solidFill>
                <a:effectLst/>
                <a:latin typeface="Calibri" panose="020F0502020204030204" pitchFamily="34" charset="0"/>
                <a:cs typeface="Calibri" panose="020F0502020204030204" pitchFamily="34" charset="0"/>
              </a:rPr>
              <a:t>For Albedos, the CFNAM_ALBVIS_VEG and CFNAM_ALBNIR_VEG only have dimensions of 'number of PFTs), but not for '</a:t>
            </a:r>
            <a:r>
              <a:rPr lang="en-IN" sz="1600" b="0" i="0" dirty="0" err="1">
                <a:solidFill>
                  <a:srgbClr val="000000"/>
                </a:solidFill>
                <a:effectLst/>
                <a:latin typeface="Calibri" panose="020F0502020204030204" pitchFamily="34" charset="0"/>
                <a:cs typeface="Calibri" panose="020F0502020204030204" pitchFamily="34" charset="0"/>
              </a:rPr>
              <a:t>ntime</a:t>
            </a:r>
            <a:r>
              <a:rPr lang="en-IN" sz="1600" b="0" i="0" dirty="0">
                <a:solidFill>
                  <a:srgbClr val="000000"/>
                </a:solidFill>
                <a:effectLst/>
                <a:latin typeface="Calibri" panose="020F0502020204030204" pitchFamily="34" charset="0"/>
                <a:cs typeface="Calibri" panose="020F0502020204030204" pitchFamily="34" charset="0"/>
              </a:rPr>
              <a:t>'. This is the reason why we need to recreate the PGD file for each month separately, rather than having a single PGD that contains all the monthly information. For each monthly PGD, you point to the albedo file for the respective month here.</a:t>
            </a:r>
            <a:r>
              <a:rPr lang="en-US" sz="1600" dirty="0">
                <a:solidFill>
                  <a:srgbClr val="000000"/>
                </a:solidFill>
                <a:latin typeface="Calibri" panose="020F0502020204030204" pitchFamily="34" charset="0"/>
                <a:cs typeface="Calibri" panose="020F0502020204030204" pitchFamily="34" charset="0"/>
              </a:rPr>
              <a:t> </a:t>
            </a:r>
            <a:endParaRPr lang="en-IN" sz="1600" b="0" i="0" dirty="0">
              <a:solidFill>
                <a:srgbClr val="000000"/>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BE3C612-5128-2863-5918-6635F3F3467F}"/>
              </a:ext>
            </a:extLst>
          </p:cNvPr>
          <p:cNvSpPr txBox="1"/>
          <p:nvPr/>
        </p:nvSpPr>
        <p:spPr>
          <a:xfrm>
            <a:off x="559904" y="312388"/>
            <a:ext cx="3853070" cy="369332"/>
          </a:xfrm>
          <a:prstGeom prst="rect">
            <a:avLst/>
          </a:prstGeom>
          <a:noFill/>
        </p:spPr>
        <p:txBody>
          <a:bodyPr wrap="square">
            <a:spAutoFit/>
          </a:bodyPr>
          <a:lstStyle/>
          <a:p>
            <a:pPr marL="0" indent="0" hangingPunct="1">
              <a:buNone/>
            </a:pPr>
            <a:r>
              <a:rPr lang="en-US" sz="1800" b="1" dirty="0">
                <a:latin typeface="Times New Roman"/>
                <a:ea typeface="Tahoma"/>
                <a:cs typeface="Times New Roman"/>
              </a:rPr>
              <a:t>For spatially distributed ALBEDO</a:t>
            </a:r>
          </a:p>
        </p:txBody>
      </p:sp>
      <p:pic>
        <p:nvPicPr>
          <p:cNvPr id="7" name="Picture 6" descr="A screen shot of a computer program&#10;&#10;AI-generated content may be incorrect.">
            <a:extLst>
              <a:ext uri="{FF2B5EF4-FFF2-40B4-BE49-F238E27FC236}">
                <a16:creationId xmlns:a16="http://schemas.microsoft.com/office/drawing/2014/main" id="{1EE0EBE2-33E3-6127-1196-7A404213B0C9}"/>
              </a:ext>
            </a:extLst>
          </p:cNvPr>
          <p:cNvPicPr>
            <a:picLocks noChangeAspect="1"/>
          </p:cNvPicPr>
          <p:nvPr/>
        </p:nvPicPr>
        <p:blipFill>
          <a:blip r:embed="rId2"/>
          <a:stretch>
            <a:fillRect/>
          </a:stretch>
        </p:blipFill>
        <p:spPr>
          <a:xfrm>
            <a:off x="1642165" y="1942780"/>
            <a:ext cx="4064000" cy="3940561"/>
          </a:xfrm>
          <a:prstGeom prst="rect">
            <a:avLst/>
          </a:prstGeom>
        </p:spPr>
      </p:pic>
      <p:pic>
        <p:nvPicPr>
          <p:cNvPr id="9" name="Picture 8" descr="A screen shot of a computer code&#10;&#10;AI-generated content may be incorrect.">
            <a:extLst>
              <a:ext uri="{FF2B5EF4-FFF2-40B4-BE49-F238E27FC236}">
                <a16:creationId xmlns:a16="http://schemas.microsoft.com/office/drawing/2014/main" id="{FA9CE5FE-CEAC-CC92-FC1D-44732BC804E5}"/>
              </a:ext>
            </a:extLst>
          </p:cNvPr>
          <p:cNvPicPr>
            <a:picLocks noChangeAspect="1"/>
          </p:cNvPicPr>
          <p:nvPr/>
        </p:nvPicPr>
        <p:blipFill>
          <a:blip r:embed="rId3"/>
          <a:stretch>
            <a:fillRect/>
          </a:stretch>
        </p:blipFill>
        <p:spPr>
          <a:xfrm>
            <a:off x="6248939" y="1980638"/>
            <a:ext cx="4109844" cy="3937000"/>
          </a:xfrm>
          <a:prstGeom prst="rect">
            <a:avLst/>
          </a:prstGeom>
        </p:spPr>
      </p:pic>
      <p:pic>
        <p:nvPicPr>
          <p:cNvPr id="2" name="Picture 1" descr="A blue text on a black background&#10;&#10;Description automatically generated">
            <a:extLst>
              <a:ext uri="{FF2B5EF4-FFF2-40B4-BE49-F238E27FC236}">
                <a16:creationId xmlns:a16="http://schemas.microsoft.com/office/drawing/2014/main" id="{EFC2D58C-0440-D940-697F-66AD01B65167}"/>
              </a:ext>
            </a:extLst>
          </p:cNvPr>
          <p:cNvPicPr>
            <a:picLocks noChangeAspect="1"/>
          </p:cNvPicPr>
          <p:nvPr/>
        </p:nvPicPr>
        <p:blipFill>
          <a:blip r:embed="rId4" cstate="print">
            <a:alphaModFix/>
            <a:extLst>
              <a:ext uri="{28A0092B-C50C-407E-A947-70E740481C1C}">
                <a14:useLocalDpi xmlns:a14="http://schemas.microsoft.com/office/drawing/2010/main" val="0"/>
              </a:ext>
            </a:extLst>
          </a:blip>
          <a:srcRect l="14836" t="13027" r="25365" b="16106"/>
          <a:stretch/>
        </p:blipFill>
        <p:spPr>
          <a:xfrm>
            <a:off x="238040" y="6081813"/>
            <a:ext cx="610354" cy="641655"/>
          </a:xfrm>
          <a:prstGeom prst="rect">
            <a:avLst/>
          </a:prstGeom>
        </p:spPr>
      </p:pic>
      <p:pic>
        <p:nvPicPr>
          <p:cNvPr id="4" name="Picture 6" descr="Organic synthesis">
            <a:extLst>
              <a:ext uri="{FF2B5EF4-FFF2-40B4-BE49-F238E27FC236}">
                <a16:creationId xmlns:a16="http://schemas.microsoft.com/office/drawing/2014/main" id="{CF282820-7212-8454-FC99-ACDC4D9CA7B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00" t="-16730" r="-4972" b="-15228"/>
          <a:stretch/>
        </p:blipFill>
        <p:spPr bwMode="auto">
          <a:xfrm>
            <a:off x="962602" y="6225384"/>
            <a:ext cx="1267516" cy="428565"/>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71271D81-EDEC-0596-D022-29AC9245D9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9829" y="6045958"/>
            <a:ext cx="538550" cy="682388"/>
          </a:xfrm>
          <a:prstGeom prst="rect">
            <a:avLst/>
          </a:prstGeom>
        </p:spPr>
      </p:pic>
    </p:spTree>
    <p:extLst>
      <p:ext uri="{BB962C8B-B14F-4D97-AF65-F5344CB8AC3E}">
        <p14:creationId xmlns:p14="http://schemas.microsoft.com/office/powerpoint/2010/main" val="3684673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88CC4-E038-F5AD-27BE-89CB820465D7}"/>
            </a:ext>
          </a:extLst>
        </p:cNvPr>
        <p:cNvGrpSpPr/>
        <p:nvPr/>
      </p:nvGrpSpPr>
      <p:grpSpPr>
        <a:xfrm>
          <a:off x="0" y="0"/>
          <a:ext cx="0" cy="0"/>
          <a:chOff x="0" y="0"/>
          <a:chExt cx="0" cy="0"/>
        </a:xfrm>
      </p:grpSpPr>
      <p:pic>
        <p:nvPicPr>
          <p:cNvPr id="7" name="Picture 6" descr="A diagram of a satellite&#10;&#10;AI-generated content may be incorrect.">
            <a:extLst>
              <a:ext uri="{FF2B5EF4-FFF2-40B4-BE49-F238E27FC236}">
                <a16:creationId xmlns:a16="http://schemas.microsoft.com/office/drawing/2014/main" id="{10E21F52-8C48-44AD-A033-933A226E2C36}"/>
              </a:ext>
            </a:extLst>
          </p:cNvPr>
          <p:cNvPicPr>
            <a:picLocks noChangeAspect="1"/>
          </p:cNvPicPr>
          <p:nvPr/>
        </p:nvPicPr>
        <p:blipFill>
          <a:blip r:embed="rId2"/>
          <a:stretch>
            <a:fillRect/>
          </a:stretch>
        </p:blipFill>
        <p:spPr>
          <a:xfrm>
            <a:off x="4035287" y="457198"/>
            <a:ext cx="6685489" cy="5805820"/>
          </a:xfrm>
          <a:prstGeom prst="rect">
            <a:avLst/>
          </a:prstGeom>
        </p:spPr>
      </p:pic>
      <p:sp>
        <p:nvSpPr>
          <p:cNvPr id="9" name="TextBox 8">
            <a:extLst>
              <a:ext uri="{FF2B5EF4-FFF2-40B4-BE49-F238E27FC236}">
                <a16:creationId xmlns:a16="http://schemas.microsoft.com/office/drawing/2014/main" id="{6087D8AA-FEC6-D685-F1B7-A5281E58A6CE}"/>
              </a:ext>
            </a:extLst>
          </p:cNvPr>
          <p:cNvSpPr txBox="1"/>
          <p:nvPr/>
        </p:nvSpPr>
        <p:spPr>
          <a:xfrm>
            <a:off x="409433" y="316000"/>
            <a:ext cx="2347415" cy="523220"/>
          </a:xfrm>
          <a:prstGeom prst="rect">
            <a:avLst/>
          </a:prstGeom>
          <a:noFill/>
        </p:spPr>
        <p:txBody>
          <a:bodyPr wrap="square">
            <a:spAutoFit/>
          </a:bodyPr>
          <a:lstStyle/>
          <a:p>
            <a:pPr marL="0" indent="0" algn="ctr" hangingPunct="1">
              <a:buNone/>
            </a:pPr>
            <a:r>
              <a:rPr lang="en-US" sz="2800" b="1" dirty="0">
                <a:latin typeface="Times New Roman"/>
                <a:ea typeface="Tahoma"/>
                <a:cs typeface="Times New Roman"/>
              </a:rPr>
              <a:t>Overview</a:t>
            </a:r>
          </a:p>
        </p:txBody>
      </p:sp>
      <p:sp>
        <p:nvSpPr>
          <p:cNvPr id="10" name="TextBox 9">
            <a:extLst>
              <a:ext uri="{FF2B5EF4-FFF2-40B4-BE49-F238E27FC236}">
                <a16:creationId xmlns:a16="http://schemas.microsoft.com/office/drawing/2014/main" id="{4B158C68-76D7-C5A3-2BFB-79338D5756B9}"/>
              </a:ext>
            </a:extLst>
          </p:cNvPr>
          <p:cNvSpPr txBox="1"/>
          <p:nvPr/>
        </p:nvSpPr>
        <p:spPr>
          <a:xfrm>
            <a:off x="9462052" y="3180522"/>
            <a:ext cx="745435" cy="307777"/>
          </a:xfrm>
          <a:prstGeom prst="rect">
            <a:avLst/>
          </a:prstGeom>
          <a:noFill/>
        </p:spPr>
        <p:txBody>
          <a:bodyPr wrap="square" rtlCol="0">
            <a:spAutoFit/>
          </a:bodyPr>
          <a:lstStyle/>
          <a:p>
            <a:pPr algn="ctr"/>
            <a:r>
              <a:rPr lang="en-US" sz="1400" dirty="0">
                <a:solidFill>
                  <a:srgbClr val="FF0000"/>
                </a:solidFill>
              </a:rPr>
              <a:t>ASCII</a:t>
            </a:r>
          </a:p>
        </p:txBody>
      </p:sp>
      <p:pic>
        <p:nvPicPr>
          <p:cNvPr id="2" name="Picture 1" descr="A blue text on a black background&#10;&#10;Description automatically generated">
            <a:extLst>
              <a:ext uri="{FF2B5EF4-FFF2-40B4-BE49-F238E27FC236}">
                <a16:creationId xmlns:a16="http://schemas.microsoft.com/office/drawing/2014/main" id="{9BB39744-54B4-0782-49C4-088742B220F5}"/>
              </a:ext>
            </a:extLst>
          </p:cNvPr>
          <p:cNvPicPr>
            <a:picLocks noChangeAspect="1"/>
          </p:cNvPicPr>
          <p:nvPr/>
        </p:nvPicPr>
        <p:blipFill>
          <a:blip r:embed="rId3" cstate="print">
            <a:alphaModFix/>
            <a:extLst>
              <a:ext uri="{28A0092B-C50C-407E-A947-70E740481C1C}">
                <a14:useLocalDpi xmlns:a14="http://schemas.microsoft.com/office/drawing/2010/main" val="0"/>
              </a:ext>
            </a:extLst>
          </a:blip>
          <a:srcRect l="14836" t="13027" r="25365" b="16106"/>
          <a:stretch/>
        </p:blipFill>
        <p:spPr>
          <a:xfrm>
            <a:off x="238040" y="6081813"/>
            <a:ext cx="610354" cy="641655"/>
          </a:xfrm>
          <a:prstGeom prst="rect">
            <a:avLst/>
          </a:prstGeom>
        </p:spPr>
      </p:pic>
      <p:pic>
        <p:nvPicPr>
          <p:cNvPr id="3" name="Picture 6" descr="Organic synthesis">
            <a:extLst>
              <a:ext uri="{FF2B5EF4-FFF2-40B4-BE49-F238E27FC236}">
                <a16:creationId xmlns:a16="http://schemas.microsoft.com/office/drawing/2014/main" id="{932924C8-D4E5-6FF0-6191-0C3D51AE343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00" t="-16730" r="-4972" b="-15228"/>
          <a:stretch/>
        </p:blipFill>
        <p:spPr bwMode="auto">
          <a:xfrm>
            <a:off x="962602" y="6225384"/>
            <a:ext cx="1267516" cy="428565"/>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D04CDFF6-2EE4-FA40-4DCE-888544E548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9829" y="6045958"/>
            <a:ext cx="538550" cy="682388"/>
          </a:xfrm>
          <a:prstGeom prst="rect">
            <a:avLst/>
          </a:prstGeom>
        </p:spPr>
      </p:pic>
    </p:spTree>
    <p:extLst>
      <p:ext uri="{BB962C8B-B14F-4D97-AF65-F5344CB8AC3E}">
        <p14:creationId xmlns:p14="http://schemas.microsoft.com/office/powerpoint/2010/main" val="274418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EAD4486-D177-ABE9-143A-2A5FF1F35B9F}"/>
              </a:ext>
            </a:extLst>
          </p:cNvPr>
          <p:cNvSpPr txBox="1">
            <a:spLocks/>
          </p:cNvSpPr>
          <p:nvPr/>
        </p:nvSpPr>
        <p:spPr>
          <a:xfrm>
            <a:off x="343079" y="371187"/>
            <a:ext cx="5102378" cy="341744"/>
          </a:xfrm>
          <a:prstGeom prst="rect">
            <a:avLst/>
          </a:prstGeom>
        </p:spPr>
        <p:txBody>
          <a:bodyPr lIns="91440" tIns="45720" rIns="91440" bIns="45720" anchor="t"/>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9pPr>
          </a:lstStyle>
          <a:p>
            <a:pPr marL="0" indent="0" algn="ctr" hangingPunct="1">
              <a:buNone/>
            </a:pPr>
            <a:r>
              <a:rPr lang="en-US" sz="2400" b="1" dirty="0">
                <a:latin typeface="Times New Roman"/>
                <a:ea typeface="Tahoma"/>
                <a:cs typeface="Times New Roman"/>
              </a:rPr>
              <a:t>Daily cycling with ALARO_SURFEX</a:t>
            </a:r>
          </a:p>
          <a:p>
            <a:pPr marL="0" indent="0" algn="ctr" hangingPunct="1">
              <a:buNone/>
            </a:pPr>
            <a:endParaRPr lang="en-US" sz="2400" b="1" dirty="0">
              <a:latin typeface="Times New Roman"/>
              <a:ea typeface="Tahoma"/>
              <a:cs typeface="Times New Roman"/>
            </a:endParaRPr>
          </a:p>
        </p:txBody>
      </p:sp>
      <p:grpSp>
        <p:nvGrpSpPr>
          <p:cNvPr id="13" name="Group 12">
            <a:extLst>
              <a:ext uri="{FF2B5EF4-FFF2-40B4-BE49-F238E27FC236}">
                <a16:creationId xmlns:a16="http://schemas.microsoft.com/office/drawing/2014/main" id="{4120CF44-0AD5-2F04-C0BF-97BD8DB9F112}"/>
              </a:ext>
            </a:extLst>
          </p:cNvPr>
          <p:cNvGrpSpPr/>
          <p:nvPr/>
        </p:nvGrpSpPr>
        <p:grpSpPr>
          <a:xfrm>
            <a:off x="5846133" y="104503"/>
            <a:ext cx="5495108" cy="6666411"/>
            <a:chOff x="5564778" y="104503"/>
            <a:chExt cx="5495108" cy="6666411"/>
          </a:xfrm>
        </p:grpSpPr>
        <p:pic>
          <p:nvPicPr>
            <p:cNvPr id="5" name="Picture 4" descr="A diagram of a work flow&#10;&#10;AI-generated content may be incorrect.">
              <a:extLst>
                <a:ext uri="{FF2B5EF4-FFF2-40B4-BE49-F238E27FC236}">
                  <a16:creationId xmlns:a16="http://schemas.microsoft.com/office/drawing/2014/main" id="{C0C7B7B2-AD2E-D589-C284-CFDF7B0130E3}"/>
                </a:ext>
              </a:extLst>
            </p:cNvPr>
            <p:cNvPicPr>
              <a:picLocks/>
            </p:cNvPicPr>
            <p:nvPr/>
          </p:nvPicPr>
          <p:blipFill>
            <a:blip r:embed="rId3"/>
            <a:stretch>
              <a:fillRect/>
            </a:stretch>
          </p:blipFill>
          <p:spPr>
            <a:xfrm>
              <a:off x="5564778" y="104503"/>
              <a:ext cx="5495108" cy="6666411"/>
            </a:xfrm>
            <a:prstGeom prst="rect">
              <a:avLst/>
            </a:prstGeom>
            <a:ln>
              <a:solidFill>
                <a:schemeClr val="tx1"/>
              </a:solidFill>
            </a:ln>
          </p:spPr>
        </p:pic>
        <p:sp>
          <p:nvSpPr>
            <p:cNvPr id="6" name="Rectangle 5">
              <a:extLst>
                <a:ext uri="{FF2B5EF4-FFF2-40B4-BE49-F238E27FC236}">
                  <a16:creationId xmlns:a16="http://schemas.microsoft.com/office/drawing/2014/main" id="{B3DF1778-523E-3507-9210-F25F7C5537E6}"/>
                </a:ext>
              </a:extLst>
            </p:cNvPr>
            <p:cNvSpPr>
              <a:spLocks/>
            </p:cNvSpPr>
            <p:nvPr/>
          </p:nvSpPr>
          <p:spPr>
            <a:xfrm>
              <a:off x="5799583" y="3030582"/>
              <a:ext cx="1669432" cy="583475"/>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7" name="Rectangle 6">
              <a:extLst>
                <a:ext uri="{FF2B5EF4-FFF2-40B4-BE49-F238E27FC236}">
                  <a16:creationId xmlns:a16="http://schemas.microsoft.com/office/drawing/2014/main" id="{7D732354-8F57-2BE3-AE85-D3ADFD183777}"/>
                </a:ext>
              </a:extLst>
            </p:cNvPr>
            <p:cNvSpPr>
              <a:spLocks/>
            </p:cNvSpPr>
            <p:nvPr/>
          </p:nvSpPr>
          <p:spPr>
            <a:xfrm>
              <a:off x="5609549" y="5025552"/>
              <a:ext cx="3264485" cy="963004"/>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1" name="Rectangle 10">
              <a:extLst>
                <a:ext uri="{FF2B5EF4-FFF2-40B4-BE49-F238E27FC236}">
                  <a16:creationId xmlns:a16="http://schemas.microsoft.com/office/drawing/2014/main" id="{50AE54FC-3804-C230-3BDD-CDFD1699DA8D}"/>
                </a:ext>
              </a:extLst>
            </p:cNvPr>
            <p:cNvSpPr>
              <a:spLocks/>
            </p:cNvSpPr>
            <p:nvPr/>
          </p:nvSpPr>
          <p:spPr>
            <a:xfrm>
              <a:off x="7554358" y="2873830"/>
              <a:ext cx="3287811" cy="888274"/>
            </a:xfrm>
            <a:custGeom>
              <a:avLst/>
              <a:gdLst>
                <a:gd name="connsiteX0" fmla="*/ 0 w 3287811"/>
                <a:gd name="connsiteY0" fmla="*/ 0 h 888274"/>
                <a:gd name="connsiteX1" fmla="*/ 515090 w 3287811"/>
                <a:gd name="connsiteY1" fmla="*/ 0 h 888274"/>
                <a:gd name="connsiteX2" fmla="*/ 964425 w 3287811"/>
                <a:gd name="connsiteY2" fmla="*/ 0 h 888274"/>
                <a:gd name="connsiteX3" fmla="*/ 1578149 w 3287811"/>
                <a:gd name="connsiteY3" fmla="*/ 0 h 888274"/>
                <a:gd name="connsiteX4" fmla="*/ 2093240 w 3287811"/>
                <a:gd name="connsiteY4" fmla="*/ 0 h 888274"/>
                <a:gd name="connsiteX5" fmla="*/ 2608330 w 3287811"/>
                <a:gd name="connsiteY5" fmla="*/ 0 h 888274"/>
                <a:gd name="connsiteX6" fmla="*/ 3287811 w 3287811"/>
                <a:gd name="connsiteY6" fmla="*/ 0 h 888274"/>
                <a:gd name="connsiteX7" fmla="*/ 3287811 w 3287811"/>
                <a:gd name="connsiteY7" fmla="*/ 426372 h 888274"/>
                <a:gd name="connsiteX8" fmla="*/ 3287811 w 3287811"/>
                <a:gd name="connsiteY8" fmla="*/ 888274 h 888274"/>
                <a:gd name="connsiteX9" fmla="*/ 2805599 w 3287811"/>
                <a:gd name="connsiteY9" fmla="*/ 888274 h 888274"/>
                <a:gd name="connsiteX10" fmla="*/ 2257630 w 3287811"/>
                <a:gd name="connsiteY10" fmla="*/ 888274 h 888274"/>
                <a:gd name="connsiteX11" fmla="*/ 1709662 w 3287811"/>
                <a:gd name="connsiteY11" fmla="*/ 888274 h 888274"/>
                <a:gd name="connsiteX12" fmla="*/ 1194571 w 3287811"/>
                <a:gd name="connsiteY12" fmla="*/ 888274 h 888274"/>
                <a:gd name="connsiteX13" fmla="*/ 580847 w 3287811"/>
                <a:gd name="connsiteY13" fmla="*/ 888274 h 888274"/>
                <a:gd name="connsiteX14" fmla="*/ 0 w 3287811"/>
                <a:gd name="connsiteY14" fmla="*/ 888274 h 888274"/>
                <a:gd name="connsiteX15" fmla="*/ 0 w 3287811"/>
                <a:gd name="connsiteY15" fmla="*/ 461902 h 888274"/>
                <a:gd name="connsiteX16" fmla="*/ 0 w 3287811"/>
                <a:gd name="connsiteY16" fmla="*/ 0 h 88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87811" h="888274" extrusionOk="0">
                  <a:moveTo>
                    <a:pt x="0" y="0"/>
                  </a:moveTo>
                  <a:cubicBezTo>
                    <a:pt x="192591" y="-16014"/>
                    <a:pt x="386341" y="46541"/>
                    <a:pt x="515090" y="0"/>
                  </a:cubicBezTo>
                  <a:cubicBezTo>
                    <a:pt x="643839" y="-46541"/>
                    <a:pt x="741683" y="35870"/>
                    <a:pt x="964425" y="0"/>
                  </a:cubicBezTo>
                  <a:cubicBezTo>
                    <a:pt x="1187167" y="-35870"/>
                    <a:pt x="1412090" y="60194"/>
                    <a:pt x="1578149" y="0"/>
                  </a:cubicBezTo>
                  <a:cubicBezTo>
                    <a:pt x="1744208" y="-60194"/>
                    <a:pt x="1950789" y="58335"/>
                    <a:pt x="2093240" y="0"/>
                  </a:cubicBezTo>
                  <a:cubicBezTo>
                    <a:pt x="2235691" y="-58335"/>
                    <a:pt x="2452753" y="17132"/>
                    <a:pt x="2608330" y="0"/>
                  </a:cubicBezTo>
                  <a:cubicBezTo>
                    <a:pt x="2763907" y="-17132"/>
                    <a:pt x="3136641" y="24892"/>
                    <a:pt x="3287811" y="0"/>
                  </a:cubicBezTo>
                  <a:cubicBezTo>
                    <a:pt x="3291699" y="141493"/>
                    <a:pt x="3279804" y="278106"/>
                    <a:pt x="3287811" y="426372"/>
                  </a:cubicBezTo>
                  <a:cubicBezTo>
                    <a:pt x="3295818" y="574638"/>
                    <a:pt x="3276114" y="793281"/>
                    <a:pt x="3287811" y="888274"/>
                  </a:cubicBezTo>
                  <a:cubicBezTo>
                    <a:pt x="3163706" y="892969"/>
                    <a:pt x="2945520" y="867622"/>
                    <a:pt x="2805599" y="888274"/>
                  </a:cubicBezTo>
                  <a:cubicBezTo>
                    <a:pt x="2665678" y="908926"/>
                    <a:pt x="2456793" y="868792"/>
                    <a:pt x="2257630" y="888274"/>
                  </a:cubicBezTo>
                  <a:cubicBezTo>
                    <a:pt x="2058467" y="907756"/>
                    <a:pt x="1836411" y="858664"/>
                    <a:pt x="1709662" y="888274"/>
                  </a:cubicBezTo>
                  <a:cubicBezTo>
                    <a:pt x="1582913" y="917884"/>
                    <a:pt x="1345973" y="880668"/>
                    <a:pt x="1194571" y="888274"/>
                  </a:cubicBezTo>
                  <a:cubicBezTo>
                    <a:pt x="1043169" y="895880"/>
                    <a:pt x="870583" y="854493"/>
                    <a:pt x="580847" y="888274"/>
                  </a:cubicBezTo>
                  <a:cubicBezTo>
                    <a:pt x="291111" y="922055"/>
                    <a:pt x="263893" y="882395"/>
                    <a:pt x="0" y="888274"/>
                  </a:cubicBezTo>
                  <a:cubicBezTo>
                    <a:pt x="-28091" y="779748"/>
                    <a:pt x="15084" y="673455"/>
                    <a:pt x="0" y="461902"/>
                  </a:cubicBezTo>
                  <a:cubicBezTo>
                    <a:pt x="-15084" y="250349"/>
                    <a:pt x="27736" y="137436"/>
                    <a:pt x="0" y="0"/>
                  </a:cubicBezTo>
                  <a:close/>
                </a:path>
              </a:pathLst>
            </a:custGeom>
            <a:noFill/>
            <a:ln w="28575" cap="flat" cmpd="sng" algn="ctr">
              <a:solidFill>
                <a:srgbClr val="C00000"/>
              </a:solidFill>
              <a:prstDash val="solid"/>
              <a:round/>
              <a:headEnd type="none" w="med" len="med"/>
              <a:tailEnd type="none" w="med" len="med"/>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ln>
                  <a:solidFill>
                    <a:schemeClr val="accent2">
                      <a:lumMod val="75000"/>
                    </a:schemeClr>
                  </a:solidFill>
                </a:ln>
              </a:endParaRPr>
            </a:p>
          </p:txBody>
        </p:sp>
      </p:grpSp>
      <p:pic>
        <p:nvPicPr>
          <p:cNvPr id="12" name="Picture 11" descr="A graph of different colored lines&#10;&#10;Description automatically generated">
            <a:extLst>
              <a:ext uri="{FF2B5EF4-FFF2-40B4-BE49-F238E27FC236}">
                <a16:creationId xmlns:a16="http://schemas.microsoft.com/office/drawing/2014/main" id="{583E722D-16C6-A8DA-C965-14C2E9E54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14" y="1154188"/>
            <a:ext cx="4957537" cy="3187773"/>
          </a:xfrm>
          <a:prstGeom prst="rect">
            <a:avLst/>
          </a:prstGeom>
        </p:spPr>
      </p:pic>
      <p:grpSp>
        <p:nvGrpSpPr>
          <p:cNvPr id="8" name="Group 7">
            <a:extLst>
              <a:ext uri="{FF2B5EF4-FFF2-40B4-BE49-F238E27FC236}">
                <a16:creationId xmlns:a16="http://schemas.microsoft.com/office/drawing/2014/main" id="{2D11D541-3E9B-3A05-9B0C-B26C2E46EA73}"/>
              </a:ext>
            </a:extLst>
          </p:cNvPr>
          <p:cNvGrpSpPr/>
          <p:nvPr/>
        </p:nvGrpSpPr>
        <p:grpSpPr>
          <a:xfrm>
            <a:off x="300820" y="1108681"/>
            <a:ext cx="5143377" cy="3611029"/>
            <a:chOff x="1797750" y="1002535"/>
            <a:chExt cx="5282320" cy="3350804"/>
          </a:xfrm>
        </p:grpSpPr>
        <p:pic>
          <p:nvPicPr>
            <p:cNvPr id="9" name="Picture 8" descr="A screenshot of a black screen&#10;&#10;AI-generated content may be incorrect.">
              <a:extLst>
                <a:ext uri="{FF2B5EF4-FFF2-40B4-BE49-F238E27FC236}">
                  <a16:creationId xmlns:a16="http://schemas.microsoft.com/office/drawing/2014/main" id="{240E330E-7AF8-750C-9438-8C523B1E6666}"/>
                </a:ext>
              </a:extLst>
            </p:cNvPr>
            <p:cNvPicPr>
              <a:picLocks noChangeAspect="1"/>
            </p:cNvPicPr>
            <p:nvPr/>
          </p:nvPicPr>
          <p:blipFill>
            <a:blip r:embed="rId5"/>
            <a:srcRect b="51926"/>
            <a:stretch/>
          </p:blipFill>
          <p:spPr>
            <a:xfrm>
              <a:off x="1797750" y="1002535"/>
              <a:ext cx="2785819" cy="3350804"/>
            </a:xfrm>
            <a:prstGeom prst="rect">
              <a:avLst/>
            </a:prstGeom>
          </p:spPr>
        </p:pic>
        <p:pic>
          <p:nvPicPr>
            <p:cNvPr id="10" name="Picture 9" descr="A screenshot of a black screen&#10;&#10;AI-generated content may be incorrect.">
              <a:extLst>
                <a:ext uri="{FF2B5EF4-FFF2-40B4-BE49-F238E27FC236}">
                  <a16:creationId xmlns:a16="http://schemas.microsoft.com/office/drawing/2014/main" id="{5902A146-4DF8-0FF0-28C6-3E02031966A6}"/>
                </a:ext>
              </a:extLst>
            </p:cNvPr>
            <p:cNvPicPr>
              <a:picLocks noChangeAspect="1"/>
            </p:cNvPicPr>
            <p:nvPr/>
          </p:nvPicPr>
          <p:blipFill>
            <a:blip r:embed="rId5"/>
            <a:srcRect l="2141" t="48074" r="-2141"/>
            <a:stretch/>
          </p:blipFill>
          <p:spPr>
            <a:xfrm>
              <a:off x="4331456" y="1010093"/>
              <a:ext cx="2748614" cy="3343246"/>
            </a:xfrm>
            <a:prstGeom prst="rect">
              <a:avLst/>
            </a:prstGeom>
          </p:spPr>
        </p:pic>
      </p:grpSp>
      <p:pic>
        <p:nvPicPr>
          <p:cNvPr id="14" name="Picture 13" descr="A blue text on a black background&#10;&#10;Description automatically generated">
            <a:extLst>
              <a:ext uri="{FF2B5EF4-FFF2-40B4-BE49-F238E27FC236}">
                <a16:creationId xmlns:a16="http://schemas.microsoft.com/office/drawing/2014/main" id="{D58DB4D7-9535-B810-25B7-43B93DA6C7C5}"/>
              </a:ext>
            </a:extLst>
          </p:cNvPr>
          <p:cNvPicPr>
            <a:picLocks noChangeAspect="1"/>
          </p:cNvPicPr>
          <p:nvPr/>
        </p:nvPicPr>
        <p:blipFill>
          <a:blip r:embed="rId6" cstate="print">
            <a:alphaModFix/>
            <a:extLst>
              <a:ext uri="{28A0092B-C50C-407E-A947-70E740481C1C}">
                <a14:useLocalDpi xmlns:a14="http://schemas.microsoft.com/office/drawing/2010/main" val="0"/>
              </a:ext>
            </a:extLst>
          </a:blip>
          <a:srcRect l="14836" t="13027" r="25365" b="16106"/>
          <a:stretch/>
        </p:blipFill>
        <p:spPr>
          <a:xfrm>
            <a:off x="238040" y="6081813"/>
            <a:ext cx="610354" cy="641655"/>
          </a:xfrm>
          <a:prstGeom prst="rect">
            <a:avLst/>
          </a:prstGeom>
        </p:spPr>
      </p:pic>
      <p:pic>
        <p:nvPicPr>
          <p:cNvPr id="15" name="Picture 6" descr="Organic synthesis">
            <a:extLst>
              <a:ext uri="{FF2B5EF4-FFF2-40B4-BE49-F238E27FC236}">
                <a16:creationId xmlns:a16="http://schemas.microsoft.com/office/drawing/2014/main" id="{63B8A542-3B45-28A5-8FE9-7CFE0597604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300" t="-16730" r="-4972" b="-15228"/>
          <a:stretch/>
        </p:blipFill>
        <p:spPr bwMode="auto">
          <a:xfrm>
            <a:off x="962602" y="6225384"/>
            <a:ext cx="1267516" cy="428565"/>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a:extLst>
              <a:ext uri="{FF2B5EF4-FFF2-40B4-BE49-F238E27FC236}">
                <a16:creationId xmlns:a16="http://schemas.microsoft.com/office/drawing/2014/main" id="{471465CF-CBC8-CA17-A106-1664F9AB0F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19829" y="6045958"/>
            <a:ext cx="538550" cy="682388"/>
          </a:xfrm>
          <a:prstGeom prst="rect">
            <a:avLst/>
          </a:prstGeom>
        </p:spPr>
      </p:pic>
    </p:spTree>
    <p:extLst>
      <p:ext uri="{BB962C8B-B14F-4D97-AF65-F5344CB8AC3E}">
        <p14:creationId xmlns:p14="http://schemas.microsoft.com/office/powerpoint/2010/main" val="110729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text on a black background&#10;&#10;Description automatically generated">
            <a:extLst>
              <a:ext uri="{FF2B5EF4-FFF2-40B4-BE49-F238E27FC236}">
                <a16:creationId xmlns:a16="http://schemas.microsoft.com/office/drawing/2014/main" id="{CFB1CB21-170C-9118-3DBA-C289C7722A13}"/>
              </a:ext>
            </a:extLst>
          </p:cNvPr>
          <p:cNvPicPr>
            <a:picLocks noChangeAspect="1"/>
          </p:cNvPicPr>
          <p:nvPr/>
        </p:nvPicPr>
        <p:blipFill>
          <a:blip r:embed="rId2" cstate="print">
            <a:alphaModFix/>
            <a:extLst>
              <a:ext uri="{28A0092B-C50C-407E-A947-70E740481C1C}">
                <a14:useLocalDpi xmlns:a14="http://schemas.microsoft.com/office/drawing/2010/main" val="0"/>
              </a:ext>
            </a:extLst>
          </a:blip>
          <a:srcRect l="14836" t="13027" r="25365" b="16106"/>
          <a:stretch/>
        </p:blipFill>
        <p:spPr>
          <a:xfrm>
            <a:off x="238040" y="5786651"/>
            <a:ext cx="891118" cy="936817"/>
          </a:xfrm>
          <a:prstGeom prst="rect">
            <a:avLst/>
          </a:prstGeom>
        </p:spPr>
      </p:pic>
      <p:pic>
        <p:nvPicPr>
          <p:cNvPr id="3" name="Picture 6" descr="Organic synthesis">
            <a:extLst>
              <a:ext uri="{FF2B5EF4-FFF2-40B4-BE49-F238E27FC236}">
                <a16:creationId xmlns:a16="http://schemas.microsoft.com/office/drawing/2014/main" id="{4AC53EA9-0BFF-75F5-0C08-EC419511484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00" t="-16730" r="-4972" b="-15228"/>
          <a:stretch/>
        </p:blipFill>
        <p:spPr bwMode="auto">
          <a:xfrm>
            <a:off x="1221908" y="6069188"/>
            <a:ext cx="1850573" cy="625705"/>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24B6424E-5F70-D473-2221-55F1B031EB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93285" y="5691116"/>
            <a:ext cx="786283" cy="996287"/>
          </a:xfrm>
          <a:prstGeom prst="rect">
            <a:avLst/>
          </a:prstGeom>
        </p:spPr>
      </p:pic>
      <p:sp>
        <p:nvSpPr>
          <p:cNvPr id="8" name="TextBox 7">
            <a:extLst>
              <a:ext uri="{FF2B5EF4-FFF2-40B4-BE49-F238E27FC236}">
                <a16:creationId xmlns:a16="http://schemas.microsoft.com/office/drawing/2014/main" id="{8D6CC242-B364-AA5B-F84C-3FBE4206016B}"/>
              </a:ext>
            </a:extLst>
          </p:cNvPr>
          <p:cNvSpPr txBox="1"/>
          <p:nvPr/>
        </p:nvSpPr>
        <p:spPr>
          <a:xfrm>
            <a:off x="3022980" y="3002086"/>
            <a:ext cx="6100548" cy="769441"/>
          </a:xfrm>
          <a:prstGeom prst="rect">
            <a:avLst/>
          </a:prstGeom>
          <a:noFill/>
        </p:spPr>
        <p:txBody>
          <a:bodyPr wrap="square">
            <a:spAutoFit/>
          </a:bodyPr>
          <a:lstStyle/>
          <a:p>
            <a:pPr algn="ctr"/>
            <a:r>
              <a:rPr lang="en-US" sz="4400" b="1" dirty="0">
                <a:latin typeface="Times New Roman"/>
                <a:ea typeface="Tahoma"/>
                <a:cs typeface="Times New Roman"/>
              </a:rPr>
              <a:t>THANKS</a:t>
            </a:r>
            <a:endParaRPr lang="en-US" sz="4400" dirty="0"/>
          </a:p>
        </p:txBody>
      </p:sp>
    </p:spTree>
    <p:extLst>
      <p:ext uri="{BB962C8B-B14F-4D97-AF65-F5344CB8AC3E}">
        <p14:creationId xmlns:p14="http://schemas.microsoft.com/office/powerpoint/2010/main" val="2242277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3552</TotalTime>
  <Words>487</Words>
  <Application>Microsoft Macintosh PowerPoint</Application>
  <PresentationFormat>Widescreen</PresentationFormat>
  <Paragraphs>30</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Debasish Mahapatra</dc:creator>
  <cp:lastModifiedBy>Debasish Mahapatra</cp:lastModifiedBy>
  <cp:revision>1</cp:revision>
  <dcterms:created xsi:type="dcterms:W3CDTF">2025-02-26T17:58:05Z</dcterms:created>
  <dcterms:modified xsi:type="dcterms:W3CDTF">2025-03-05T08:12:40Z</dcterms:modified>
</cp:coreProperties>
</file>